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19"/>
  </p:notesMasterIdLst>
  <p:sldIdLst>
    <p:sldId id="267" r:id="rId6"/>
    <p:sldId id="276" r:id="rId7"/>
    <p:sldId id="269" r:id="rId8"/>
    <p:sldId id="303" r:id="rId9"/>
    <p:sldId id="277" r:id="rId10"/>
    <p:sldId id="279" r:id="rId11"/>
    <p:sldId id="278" r:id="rId12"/>
    <p:sldId id="281" r:id="rId13"/>
    <p:sldId id="282" r:id="rId14"/>
    <p:sldId id="285" r:id="rId15"/>
    <p:sldId id="283" r:id="rId16"/>
    <p:sldId id="284" r:id="rId17"/>
    <p:sldId id="311" r:id="rId18"/>
  </p:sldIdLst>
  <p:sldSz cx="18288000" cy="10287000"/>
  <p:notesSz cx="6808788" cy="9940925"/>
  <p:embeddedFontLst>
    <p:embeddedFont>
      <p:font typeface="Arial Bold" panose="020B0604020202020204" charset="0"/>
      <p:regular r:id="rId20"/>
    </p:embeddedFont>
    <p:embeddedFont>
      <p:font typeface="Raleway" pitchFamily="2" charset="0"/>
      <p:regular r:id="rId21"/>
      <p:bold r:id="rId22"/>
      <p:italic r:id="rId23"/>
      <p:boldItalic r:id="rId24"/>
    </p:embeddedFont>
    <p:embeddedFont>
      <p:font typeface="Raleway ExtraBold" pitchFamily="2" charset="0"/>
      <p:bold r:id="rId25"/>
      <p:boldItalic r:id="rId26"/>
    </p:embeddedFont>
    <p:embeddedFont>
      <p:font typeface="Raleway Medium" pitchFamily="2" charset="0"/>
      <p:regular r:id="rId27"/>
      <p:italic r:id="rId28"/>
    </p:embeddedFont>
    <p:embeddedFont>
      <p:font typeface="Raleway SemiBold" pitchFamily="2" charset="0"/>
      <p:bold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B8E0EE"/>
    <a:srgbClr val="D9F0F7"/>
    <a:srgbClr val="89CFE4"/>
    <a:srgbClr val="CDFFE4"/>
    <a:srgbClr val="CAE8F2"/>
    <a:srgbClr val="EAF6FA"/>
    <a:srgbClr val="C1E6F1"/>
    <a:srgbClr val="EDC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54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07DC01A6-A3FA-486A-8438-5944F5488F0A}" type="datetimeFigureOut">
              <a:rPr lang="da-DK" smtClean="0"/>
              <a:t>24-06-2026</a:t>
            </a:fld>
            <a:endParaRPr lang="da-DK"/>
          </a:p>
        </p:txBody>
      </p:sp>
      <p:sp>
        <p:nvSpPr>
          <p:cNvPr id="4" name="Pladsholder til slidebilled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BFAEAE0-660C-4771-B193-5A96544ACE62}" type="slidenum">
              <a:rPr lang="da-DK" smtClean="0"/>
              <a:t>‹nr.›</a:t>
            </a:fld>
            <a:endParaRPr lang="da-DK"/>
          </a:p>
        </p:txBody>
      </p:sp>
    </p:spTree>
    <p:extLst>
      <p:ext uri="{BB962C8B-B14F-4D97-AF65-F5344CB8AC3E}">
        <p14:creationId xmlns:p14="http://schemas.microsoft.com/office/powerpoint/2010/main" val="419158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med baggrunds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10287000"/>
            <a:ext cx="0" cy="0"/>
          </a:xfrm>
        </p:spPr>
        <p:txBody>
          <a:bodyPr/>
          <a:lstStyle>
            <a:lvl1pPr>
              <a:defRPr sz="150">
                <a:noFill/>
              </a:defRPr>
            </a:lvl1pPr>
          </a:lstStyle>
          <a:p>
            <a:r>
              <a:rPr lang="da-DK" dirty="0"/>
              <a:t>Styrelsen for Grøn Arealomlægning og Vandmiljø / Præsentation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10287000"/>
            <a:ext cx="0" cy="0"/>
          </a:xfrm>
        </p:spPr>
        <p:txBody>
          <a:bodyPr/>
          <a:lstStyle>
            <a:lvl1pPr>
              <a:defRPr sz="150">
                <a:noFill/>
              </a:defRPr>
            </a:lvl1pPr>
          </a:lstStyle>
          <a:p>
            <a:fld id="{24C8C45C-947F-4981-8B3F-4F32E973C901}" type="slidenum">
              <a:rPr lang="da-DK" smtClean="0"/>
              <a:pPr/>
              <a:t>‹nr.›</a:t>
            </a:fld>
            <a:endParaRPr lang="da-DK" dirty="0"/>
          </a:p>
        </p:txBody>
      </p:sp>
      <p:sp>
        <p:nvSpPr>
          <p:cNvPr id="6" name="Picture Placeholder 7">
            <a:extLst>
              <a:ext uri="{FF2B5EF4-FFF2-40B4-BE49-F238E27FC236}">
                <a16:creationId xmlns:a16="http://schemas.microsoft.com/office/drawing/2014/main" id="{07BB519F-13F5-9CD2-A300-149697B46CCB}"/>
              </a:ext>
            </a:extLst>
          </p:cNvPr>
          <p:cNvSpPr>
            <a:spLocks noGrp="1"/>
          </p:cNvSpPr>
          <p:nvPr>
            <p:ph type="pic" sz="quarter" idx="13" hasCustomPrompt="1"/>
          </p:nvPr>
        </p:nvSpPr>
        <p:spPr>
          <a:xfrm>
            <a:off x="0" y="-2"/>
            <a:ext cx="18289800" cy="10292400"/>
          </a:xfrm>
        </p:spPr>
        <p:txBody>
          <a:bodyPr lIns="72000" tIns="72000" rIns="72000"/>
          <a:lstStyle>
            <a:lvl1pPr marL="0" indent="0" algn="ctr">
              <a:lnSpc>
                <a:spcPct val="100000"/>
              </a:lnSpc>
              <a:spcAft>
                <a:spcPts val="0"/>
              </a:spcAft>
              <a:buNone/>
              <a:defRPr sz="2400">
                <a:solidFill>
                  <a:schemeClr val="tx1"/>
                </a:solidFill>
              </a:defRPr>
            </a:lvl1pPr>
          </a:lstStyle>
          <a:p>
            <a:r>
              <a:rPr lang="da-DK" dirty="0"/>
              <a:t>Klik på rammen for at tilføje billede ved at gå i fanen Indsæt - Billeder. </a:t>
            </a:r>
          </a:p>
        </p:txBody>
      </p:sp>
      <p:sp>
        <p:nvSpPr>
          <p:cNvPr id="20" name="Text Placeholder 19">
            <a:extLst>
              <a:ext uri="{FF2B5EF4-FFF2-40B4-BE49-F238E27FC236}">
                <a16:creationId xmlns:a16="http://schemas.microsoft.com/office/drawing/2014/main" id="{306BC40F-CDED-17A4-37DE-DDF552F82374}"/>
              </a:ext>
            </a:extLst>
          </p:cNvPr>
          <p:cNvSpPr>
            <a:spLocks noGrp="1"/>
          </p:cNvSpPr>
          <p:nvPr>
            <p:ph type="body" sz="quarter" idx="20" hasCustomPrompt="1"/>
          </p:nvPr>
        </p:nvSpPr>
        <p:spPr>
          <a:xfrm>
            <a:off x="11215167" y="4887000"/>
            <a:ext cx="7072833" cy="5400000"/>
          </a:xfrm>
          <a:custGeom>
            <a:avLst/>
            <a:gdLst>
              <a:gd name="connsiteX0" fmla="*/ 2897270 w 4715222"/>
              <a:gd name="connsiteY0" fmla="*/ 2 h 3600000"/>
              <a:gd name="connsiteX1" fmla="*/ 3152892 w 4715222"/>
              <a:gd name="connsiteY1" fmla="*/ 105983 h 3600000"/>
              <a:gd name="connsiteX2" fmla="*/ 3390104 w 4715222"/>
              <a:gd name="connsiteY2" fmla="*/ 354437 h 3600000"/>
              <a:gd name="connsiteX3" fmla="*/ 3984514 w 4715222"/>
              <a:gd name="connsiteY3" fmla="*/ 375215 h 3600000"/>
              <a:gd name="connsiteX4" fmla="*/ 4705381 w 4715222"/>
              <a:gd name="connsiteY4" fmla="*/ 147844 h 3600000"/>
              <a:gd name="connsiteX5" fmla="*/ 4712073 w 4715222"/>
              <a:gd name="connsiteY5" fmla="*/ 149200 h 3600000"/>
              <a:gd name="connsiteX6" fmla="*/ 4712118 w 4715222"/>
              <a:gd name="connsiteY6" fmla="*/ 149244 h 3600000"/>
              <a:gd name="connsiteX7" fmla="*/ 4715222 w 4715222"/>
              <a:gd name="connsiteY7" fmla="*/ 2723647 h 3600000"/>
              <a:gd name="connsiteX8" fmla="*/ 4715222 w 4715222"/>
              <a:gd name="connsiteY8" fmla="*/ 2724463 h 3600000"/>
              <a:gd name="connsiteX9" fmla="*/ 4702363 w 4715222"/>
              <a:gd name="connsiteY9" fmla="*/ 2726300 h 3600000"/>
              <a:gd name="connsiteX10" fmla="*/ 3988756 w 4715222"/>
              <a:gd name="connsiteY10" fmla="*/ 2916096 h 3600000"/>
              <a:gd name="connsiteX11" fmla="*/ 4042516 w 4715222"/>
              <a:gd name="connsiteY11" fmla="*/ 3593396 h 3600000"/>
              <a:gd name="connsiteX12" fmla="*/ 4044747 w 4715222"/>
              <a:gd name="connsiteY12" fmla="*/ 3600000 h 3600000"/>
              <a:gd name="connsiteX13" fmla="*/ 4044023 w 4715222"/>
              <a:gd name="connsiteY13" fmla="*/ 3600000 h 3600000"/>
              <a:gd name="connsiteX14" fmla="*/ 7061 w 4715222"/>
              <a:gd name="connsiteY14" fmla="*/ 3594314 h 3600000"/>
              <a:gd name="connsiteX15" fmla="*/ 7061 w 4715222"/>
              <a:gd name="connsiteY15" fmla="*/ 3593483 h 3600000"/>
              <a:gd name="connsiteX16" fmla="*/ 88771 w 4715222"/>
              <a:gd name="connsiteY16" fmla="*/ 2812603 h 3600000"/>
              <a:gd name="connsiteX17" fmla="*/ 987579 w 4715222"/>
              <a:gd name="connsiteY17" fmla="*/ 2783032 h 3600000"/>
              <a:gd name="connsiteX18" fmla="*/ 1244126 w 4715222"/>
              <a:gd name="connsiteY18" fmla="*/ 1222977 h 3600000"/>
              <a:gd name="connsiteX19" fmla="*/ 2299531 w 4715222"/>
              <a:gd name="connsiteY19" fmla="*/ 1226826 h 3600000"/>
              <a:gd name="connsiteX20" fmla="*/ 2645093 w 4715222"/>
              <a:gd name="connsiteY20" fmla="*/ 107033 h 3600000"/>
              <a:gd name="connsiteX21" fmla="*/ 2897270 w 4715222"/>
              <a:gd name="connsiteY21" fmla="*/ 2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15222" h="3600000">
                <a:moveTo>
                  <a:pt x="2897270" y="2"/>
                </a:moveTo>
                <a:cubicBezTo>
                  <a:pt x="2989866" y="314"/>
                  <a:pt x="3083036" y="36127"/>
                  <a:pt x="3152892" y="105983"/>
                </a:cubicBezTo>
                <a:cubicBezTo>
                  <a:pt x="3282062" y="235853"/>
                  <a:pt x="3322524" y="286856"/>
                  <a:pt x="3390104" y="354437"/>
                </a:cubicBezTo>
                <a:cubicBezTo>
                  <a:pt x="3544952" y="509284"/>
                  <a:pt x="3711782" y="532511"/>
                  <a:pt x="3984514" y="375215"/>
                </a:cubicBezTo>
                <a:cubicBezTo>
                  <a:pt x="4307854" y="189487"/>
                  <a:pt x="4527089" y="108521"/>
                  <a:pt x="4705381" y="147844"/>
                </a:cubicBezTo>
                <a:lnTo>
                  <a:pt x="4712073" y="149200"/>
                </a:lnTo>
                <a:lnTo>
                  <a:pt x="4712118" y="149244"/>
                </a:lnTo>
                <a:lnTo>
                  <a:pt x="4715222" y="2723647"/>
                </a:lnTo>
                <a:lnTo>
                  <a:pt x="4715222" y="2724463"/>
                </a:lnTo>
                <a:lnTo>
                  <a:pt x="4702363" y="2726300"/>
                </a:lnTo>
                <a:cubicBezTo>
                  <a:pt x="4439562" y="2762868"/>
                  <a:pt x="4148590" y="2756262"/>
                  <a:pt x="3988756" y="2916096"/>
                </a:cubicBezTo>
                <a:cubicBezTo>
                  <a:pt x="3813002" y="3091807"/>
                  <a:pt x="3971216" y="3353646"/>
                  <a:pt x="4042516" y="3593396"/>
                </a:cubicBezTo>
                <a:lnTo>
                  <a:pt x="4044747" y="3600000"/>
                </a:lnTo>
                <a:lnTo>
                  <a:pt x="4044023" y="3600000"/>
                </a:lnTo>
                <a:lnTo>
                  <a:pt x="7061" y="3594314"/>
                </a:lnTo>
                <a:lnTo>
                  <a:pt x="7061" y="3593483"/>
                </a:lnTo>
                <a:cubicBezTo>
                  <a:pt x="4656" y="3237643"/>
                  <a:pt x="-31957" y="2933331"/>
                  <a:pt x="88771" y="2812603"/>
                </a:cubicBezTo>
                <a:cubicBezTo>
                  <a:pt x="369245" y="2532129"/>
                  <a:pt x="712400" y="3058213"/>
                  <a:pt x="987579" y="2783032"/>
                </a:cubicBezTo>
                <a:cubicBezTo>
                  <a:pt x="1315557" y="2455056"/>
                  <a:pt x="779588" y="1687516"/>
                  <a:pt x="1244126" y="1222977"/>
                </a:cubicBezTo>
                <a:cubicBezTo>
                  <a:pt x="1524249" y="942810"/>
                  <a:pt x="2020458" y="1505900"/>
                  <a:pt x="2299531" y="1226826"/>
                </a:cubicBezTo>
                <a:cubicBezTo>
                  <a:pt x="2554678" y="971680"/>
                  <a:pt x="2385747" y="382607"/>
                  <a:pt x="2645093" y="107033"/>
                </a:cubicBezTo>
                <a:cubicBezTo>
                  <a:pt x="2712653" y="34881"/>
                  <a:pt x="2804674" y="-310"/>
                  <a:pt x="2897270" y="2"/>
                </a:cubicBezTo>
                <a:close/>
              </a:path>
            </a:pathLst>
          </a:custGeom>
          <a:solidFill>
            <a:schemeClr val="tx1">
              <a:alpha val="40000"/>
            </a:schemeClr>
          </a:solidFill>
        </p:spPr>
        <p:txBody>
          <a:bodyPr wrap="square">
            <a:noAutofit/>
          </a:bodyPr>
          <a:lstStyle>
            <a:lvl1pPr marL="0" indent="0">
              <a:buNone/>
              <a:defRPr sz="150">
                <a:noFill/>
              </a:defRPr>
            </a:lvl1pPr>
            <a:lvl2pPr>
              <a:defRPr sz="150"/>
            </a:lvl2pPr>
            <a:lvl3pPr>
              <a:defRPr sz="150"/>
            </a:lvl3pPr>
            <a:lvl4pPr>
              <a:defRPr sz="150"/>
            </a:lvl4pPr>
            <a:lvl5pPr>
              <a:defRPr sz="150"/>
            </a:lvl5pPr>
          </a:lstStyle>
          <a:p>
            <a:pPr lvl="0"/>
            <a:r>
              <a:rPr lang="da-DK" noProof="0" dirty="0"/>
              <a:t>.</a:t>
            </a:r>
          </a:p>
        </p:txBody>
      </p:sp>
      <p:sp>
        <p:nvSpPr>
          <p:cNvPr id="10" name="Placeholder Logo"/>
          <p:cNvSpPr>
            <a:spLocks noGrp="1"/>
          </p:cNvSpPr>
          <p:nvPr>
            <p:ph type="body" sz="quarter" idx="14" hasCustomPrompt="1"/>
          </p:nvPr>
        </p:nvSpPr>
        <p:spPr>
          <a:xfrm>
            <a:off x="7296851" y="601669"/>
            <a:ext cx="3918977" cy="1943228"/>
          </a:xfrm>
          <a:blipFill dpi="0" rotWithShape="1">
            <a:blip r:embed="rId2"/>
            <a:srcRect/>
            <a:stretch>
              <a:fillRect/>
            </a:stretch>
          </a:blipFill>
        </p:spPr>
        <p:txBody>
          <a:bodyPr/>
          <a:lstStyle>
            <a:lvl1pPr marL="0" indent="0">
              <a:buNone/>
              <a:defRPr sz="150">
                <a:noFill/>
              </a:defRPr>
            </a:lvl1pPr>
            <a:lvl2pPr>
              <a:defRPr sz="150"/>
            </a:lvl2pPr>
            <a:lvl3pPr>
              <a:defRPr sz="150"/>
            </a:lvl3pPr>
            <a:lvl4pPr>
              <a:defRPr sz="150"/>
            </a:lvl4pPr>
            <a:lvl5pPr>
              <a:defRPr sz="150"/>
            </a:lvl5pPr>
          </a:lstStyle>
          <a:p>
            <a:pPr lvl="0"/>
            <a:r>
              <a:rPr lang="da-DK" noProof="0" dirty="0"/>
              <a:t>.</a:t>
            </a:r>
          </a:p>
        </p:txBody>
      </p:sp>
      <p:sp>
        <p:nvSpPr>
          <p:cNvPr id="14" name="Title 1">
            <a:extLst>
              <a:ext uri="{FF2B5EF4-FFF2-40B4-BE49-F238E27FC236}">
                <a16:creationId xmlns:a16="http://schemas.microsoft.com/office/drawing/2014/main" id="{A2FED305-F0A7-2D55-9D55-150C7FAC9096}"/>
              </a:ext>
            </a:extLst>
          </p:cNvPr>
          <p:cNvSpPr>
            <a:spLocks noGrp="1"/>
          </p:cNvSpPr>
          <p:nvPr>
            <p:ph type="ctrTitle" hasCustomPrompt="1"/>
          </p:nvPr>
        </p:nvSpPr>
        <p:spPr bwMode="white">
          <a:xfrm>
            <a:off x="3550445" y="3483635"/>
            <a:ext cx="11187111" cy="2814080"/>
          </a:xfrm>
        </p:spPr>
        <p:txBody>
          <a:bodyPr anchor="b"/>
          <a:lstStyle>
            <a:lvl1pPr algn="l">
              <a:lnSpc>
                <a:spcPct val="106000"/>
              </a:lnSpc>
              <a:defRPr sz="5400">
                <a:solidFill>
                  <a:schemeClr val="tx1"/>
                </a:solidFill>
              </a:defRPr>
            </a:lvl1pPr>
          </a:lstStyle>
          <a:p>
            <a:r>
              <a:rPr lang="da-DK" dirty="0"/>
              <a:t>Klik for at tilføje titel, maks. tre linjer</a:t>
            </a:r>
          </a:p>
        </p:txBody>
      </p:sp>
      <p:sp>
        <p:nvSpPr>
          <p:cNvPr id="11" name="Line Placeholder 10">
            <a:extLst>
              <a:ext uri="{FF2B5EF4-FFF2-40B4-BE49-F238E27FC236}">
                <a16:creationId xmlns:a16="http://schemas.microsoft.com/office/drawing/2014/main" id="{C7B22426-F847-6EBC-1ACE-2318E88C1284}"/>
              </a:ext>
            </a:extLst>
          </p:cNvPr>
          <p:cNvSpPr>
            <a:spLocks noGrp="1"/>
          </p:cNvSpPr>
          <p:nvPr>
            <p:ph type="body" sz="quarter" idx="19" hasCustomPrompt="1"/>
          </p:nvPr>
        </p:nvSpPr>
        <p:spPr bwMode="white">
          <a:xfrm>
            <a:off x="3550445" y="6652427"/>
            <a:ext cx="4050000" cy="85725"/>
          </a:xfrm>
          <a:solidFill>
            <a:schemeClr val="tx1"/>
          </a:solidFill>
        </p:spPr>
        <p:txBody>
          <a:bodyPr/>
          <a:lstStyle>
            <a:lvl1pPr marL="0" indent="0">
              <a:lnSpc>
                <a:spcPct val="100000"/>
              </a:lnSpc>
              <a:spcAft>
                <a:spcPts val="0"/>
              </a:spcAft>
              <a:buFontTx/>
              <a:buNone/>
              <a:defRPr sz="1500" b="0">
                <a:noFill/>
                <a:latin typeface="+mn-lt"/>
              </a:defRPr>
            </a:lvl1pPr>
            <a:lvl2pPr marL="0" indent="0">
              <a:lnSpc>
                <a:spcPct val="100000"/>
              </a:lnSpc>
              <a:spcAft>
                <a:spcPts val="0"/>
              </a:spcAft>
              <a:buFontTx/>
              <a:buNone/>
              <a:defRPr sz="1500" b="0">
                <a:noFill/>
                <a:latin typeface="+mn-lt"/>
              </a:defRPr>
            </a:lvl2pPr>
            <a:lvl3pPr marL="0" indent="0">
              <a:lnSpc>
                <a:spcPct val="100000"/>
              </a:lnSpc>
              <a:spcAft>
                <a:spcPts val="0"/>
              </a:spcAft>
              <a:buFontTx/>
              <a:buNone/>
              <a:defRPr sz="1500" b="0">
                <a:noFill/>
                <a:latin typeface="+mn-lt"/>
              </a:defRPr>
            </a:lvl3pPr>
            <a:lvl4pPr marL="0" indent="0">
              <a:lnSpc>
                <a:spcPct val="100000"/>
              </a:lnSpc>
              <a:spcAft>
                <a:spcPts val="0"/>
              </a:spcAft>
              <a:buFontTx/>
              <a:buNone/>
              <a:defRPr sz="1500" b="0">
                <a:noFill/>
                <a:latin typeface="+mn-lt"/>
              </a:defRPr>
            </a:lvl4pPr>
            <a:lvl5pPr marL="0" indent="0">
              <a:lnSpc>
                <a:spcPct val="100000"/>
              </a:lnSpc>
              <a:spcAft>
                <a:spcPts val="0"/>
              </a:spcAft>
              <a:buFontTx/>
              <a:buNone/>
              <a:defRPr sz="1500" b="0">
                <a:noFill/>
                <a:latin typeface="+mn-lt"/>
              </a:defRPr>
            </a:lvl5pPr>
            <a:lvl6pPr marL="0" indent="0">
              <a:lnSpc>
                <a:spcPct val="100000"/>
              </a:lnSpc>
              <a:spcAft>
                <a:spcPts val="0"/>
              </a:spcAft>
              <a:buFontTx/>
              <a:buNone/>
              <a:defRPr sz="1500" b="0">
                <a:noFill/>
                <a:latin typeface="+mn-lt"/>
              </a:defRPr>
            </a:lvl6pPr>
            <a:lvl7pPr marL="0" indent="0">
              <a:lnSpc>
                <a:spcPct val="100000"/>
              </a:lnSpc>
              <a:spcAft>
                <a:spcPts val="0"/>
              </a:spcAft>
              <a:buFontTx/>
              <a:buNone/>
              <a:defRPr sz="1500" b="0">
                <a:noFill/>
                <a:latin typeface="+mn-lt"/>
              </a:defRPr>
            </a:lvl7pPr>
            <a:lvl8pPr marL="0" indent="0">
              <a:lnSpc>
                <a:spcPct val="100000"/>
              </a:lnSpc>
              <a:spcAft>
                <a:spcPts val="0"/>
              </a:spcAft>
              <a:buFontTx/>
              <a:buNone/>
              <a:defRPr sz="1500" b="0">
                <a:noFill/>
                <a:latin typeface="+mn-lt"/>
              </a:defRPr>
            </a:lvl8pPr>
            <a:lvl9pPr marL="0" indent="0">
              <a:lnSpc>
                <a:spcPct val="100000"/>
              </a:lnSpc>
              <a:spcAft>
                <a:spcPts val="0"/>
              </a:spcAft>
              <a:buFontTx/>
              <a:buNone/>
              <a:defRPr sz="1500" b="0">
                <a:noFill/>
                <a:latin typeface="+mn-lt"/>
              </a:defRPr>
            </a:lvl9pPr>
          </a:lstStyle>
          <a:p>
            <a:pPr lvl="0"/>
            <a:r>
              <a:rPr lang="da-DK" dirty="0"/>
              <a:t>.</a:t>
            </a:r>
          </a:p>
        </p:txBody>
      </p:sp>
      <p:sp>
        <p:nvSpPr>
          <p:cNvPr id="13" name="Date Placeholder 12">
            <a:extLst>
              <a:ext uri="{FF2B5EF4-FFF2-40B4-BE49-F238E27FC236}">
                <a16:creationId xmlns:a16="http://schemas.microsoft.com/office/drawing/2014/main" id="{CB83F723-DD92-A89B-F48C-5D015AD1B15C}"/>
              </a:ext>
            </a:extLst>
          </p:cNvPr>
          <p:cNvSpPr>
            <a:spLocks noGrp="1"/>
          </p:cNvSpPr>
          <p:nvPr>
            <p:ph type="dt" sz="half" idx="18"/>
          </p:nvPr>
        </p:nvSpPr>
        <p:spPr bwMode="white">
          <a:xfrm>
            <a:off x="6991163" y="9674130"/>
            <a:ext cx="4305675" cy="270000"/>
          </a:xfrm>
        </p:spPr>
        <p:txBody>
          <a:bodyPr anchor="t" anchorCtr="0"/>
          <a:lstStyle>
            <a:lvl1pPr algn="ctr">
              <a:defRPr/>
            </a:lvl1pPr>
          </a:lstStyle>
          <a:p>
            <a:fld id="{5D751B6B-F14C-4E75-9C85-E4918F906C2A}" type="datetime2">
              <a:rPr lang="da-DK" smtClean="0"/>
              <a:t>24. juni 2026</a:t>
            </a:fld>
            <a:endParaRPr lang="da-DK" dirty="0"/>
          </a:p>
        </p:txBody>
      </p:sp>
    </p:spTree>
    <p:extLst>
      <p:ext uri="{BB962C8B-B14F-4D97-AF65-F5344CB8AC3E}">
        <p14:creationId xmlns:p14="http://schemas.microsoft.com/office/powerpoint/2010/main" val="60791128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A">
    <p:bg>
      <p:bgPr>
        <a:solidFill>
          <a:schemeClr val="accent1"/>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199A392D-E59E-9BA5-0D59-4148956CFDDF}"/>
              </a:ext>
            </a:extLst>
          </p:cNvPr>
          <p:cNvSpPr/>
          <p:nvPr userDrawn="1"/>
        </p:nvSpPr>
        <p:spPr bwMode="white">
          <a:xfrm>
            <a:off x="0" y="0"/>
            <a:ext cx="182898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000" noProof="0" dirty="0"/>
          </a:p>
        </p:txBody>
      </p:sp>
      <p:pic>
        <p:nvPicPr>
          <p:cNvPr id="23" name="Graphic 22">
            <a:extLst>
              <a:ext uri="{FF2B5EF4-FFF2-40B4-BE49-F238E27FC236}">
                <a16:creationId xmlns:a16="http://schemas.microsoft.com/office/drawing/2014/main" id="{2E1ABE8A-DACE-173C-46FC-29E6916E8F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94196" y="5461750"/>
            <a:ext cx="6293804" cy="4825248"/>
          </a:xfrm>
          <a:prstGeom prst="rect">
            <a:avLst/>
          </a:prstGeom>
        </p:spPr>
      </p:pic>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10287000"/>
            <a:ext cx="0" cy="0"/>
          </a:xfrm>
        </p:spPr>
        <p:txBody>
          <a:bodyPr/>
          <a:lstStyle>
            <a:lvl1pPr>
              <a:defRPr sz="150">
                <a:noFill/>
              </a:defRPr>
            </a:lvl1pPr>
          </a:lstStyle>
          <a:p>
            <a:r>
              <a:rPr lang="da-DK" dirty="0"/>
              <a:t>Styrelsen for Grøn Arealomlægning og Vandmiljø / Præsentation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10287000"/>
            <a:ext cx="0" cy="0"/>
          </a:xfrm>
        </p:spPr>
        <p:txBody>
          <a:bodyPr/>
          <a:lstStyle>
            <a:lvl1pPr>
              <a:defRPr sz="15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3550445" y="3240000"/>
            <a:ext cx="11187111" cy="2160000"/>
          </a:xfrm>
        </p:spPr>
        <p:txBody>
          <a:bodyPr anchor="b"/>
          <a:lstStyle>
            <a:lvl1pPr algn="l">
              <a:lnSpc>
                <a:spcPct val="106000"/>
              </a:lnSpc>
              <a:defRPr sz="5400">
                <a:solidFill>
                  <a:schemeClr val="tx1"/>
                </a:solidFill>
              </a:defRPr>
            </a:lvl1pPr>
          </a:lstStyle>
          <a:p>
            <a:r>
              <a:rPr lang="da-DK" dirty="0"/>
              <a:t>Klik for at tilføje titel, maks. to linjer</a:t>
            </a:r>
          </a:p>
        </p:txBody>
      </p:sp>
      <p:sp>
        <p:nvSpPr>
          <p:cNvPr id="3" name="Subtitle 2"/>
          <p:cNvSpPr>
            <a:spLocks noGrp="1"/>
          </p:cNvSpPr>
          <p:nvPr>
            <p:ph type="subTitle" idx="1" hasCustomPrompt="1"/>
          </p:nvPr>
        </p:nvSpPr>
        <p:spPr>
          <a:xfrm>
            <a:off x="3550445" y="6144590"/>
            <a:ext cx="11187111" cy="2813400"/>
          </a:xfrm>
        </p:spPr>
        <p:txBody>
          <a:bodyPr/>
          <a:lstStyle>
            <a:lvl1pPr marL="0" indent="0" algn="l">
              <a:lnSpc>
                <a:spcPct val="100000"/>
              </a:lnSpc>
              <a:spcBef>
                <a:spcPts val="0"/>
              </a:spcBef>
              <a:spcAft>
                <a:spcPts val="0"/>
              </a:spcAft>
              <a:buFont typeface="Arial" panose="020B0604020202020204" pitchFamily="34" charset="0"/>
              <a:buNone/>
              <a:defRPr sz="4200" b="0">
                <a:solidFill>
                  <a:schemeClr val="tx1"/>
                </a:solidFill>
                <a:latin typeface="+mn-lt"/>
              </a:defRPr>
            </a:lvl1pPr>
            <a:lvl2pPr marL="0" indent="0" algn="l">
              <a:lnSpc>
                <a:spcPct val="100000"/>
              </a:lnSpc>
              <a:spcAft>
                <a:spcPts val="0"/>
              </a:spcAft>
              <a:buFont typeface="Arial" panose="020B0604020202020204" pitchFamily="34" charset="0"/>
              <a:buNone/>
              <a:defRPr sz="4200" b="0">
                <a:solidFill>
                  <a:schemeClr val="tx1"/>
                </a:solidFill>
                <a:latin typeface="+mn-lt"/>
              </a:defRPr>
            </a:lvl2pPr>
            <a:lvl3pPr marL="0" indent="0" algn="l">
              <a:lnSpc>
                <a:spcPct val="100000"/>
              </a:lnSpc>
              <a:spcAft>
                <a:spcPts val="0"/>
              </a:spcAft>
              <a:buFont typeface="Arial" panose="020B0604020202020204" pitchFamily="34" charset="0"/>
              <a:buNone/>
              <a:defRPr sz="4200" b="0">
                <a:solidFill>
                  <a:schemeClr val="tx1"/>
                </a:solidFill>
                <a:latin typeface="+mn-lt"/>
              </a:defRPr>
            </a:lvl3pPr>
            <a:lvl4pPr marL="0" indent="0" algn="l">
              <a:lnSpc>
                <a:spcPct val="100000"/>
              </a:lnSpc>
              <a:spcAft>
                <a:spcPts val="0"/>
              </a:spcAft>
              <a:buFont typeface="Arial" panose="020B0604020202020204" pitchFamily="34" charset="0"/>
              <a:buNone/>
              <a:defRPr sz="4200" b="0">
                <a:solidFill>
                  <a:schemeClr val="tx1"/>
                </a:solidFill>
                <a:latin typeface="+mn-lt"/>
              </a:defRPr>
            </a:lvl4pPr>
            <a:lvl5pPr marL="0" indent="0" algn="l">
              <a:lnSpc>
                <a:spcPct val="100000"/>
              </a:lnSpc>
              <a:spcAft>
                <a:spcPts val="0"/>
              </a:spcAft>
              <a:buFont typeface="Arial" panose="020B0604020202020204" pitchFamily="34" charset="0"/>
              <a:buNone/>
              <a:defRPr sz="4200" b="0">
                <a:solidFill>
                  <a:schemeClr val="tx1"/>
                </a:solidFill>
                <a:latin typeface="+mn-lt"/>
              </a:defRPr>
            </a:lvl5pPr>
            <a:lvl6pPr marL="0" indent="0" algn="l">
              <a:lnSpc>
                <a:spcPct val="100000"/>
              </a:lnSpc>
              <a:spcAft>
                <a:spcPts val="0"/>
              </a:spcAft>
              <a:buFont typeface="Arial" panose="020B0604020202020204" pitchFamily="34" charset="0"/>
              <a:buNone/>
              <a:defRPr sz="4200" b="0">
                <a:solidFill>
                  <a:schemeClr val="tx1"/>
                </a:solidFill>
                <a:latin typeface="+mn-lt"/>
              </a:defRPr>
            </a:lvl6pPr>
            <a:lvl7pPr marL="0" indent="0" algn="l">
              <a:lnSpc>
                <a:spcPct val="100000"/>
              </a:lnSpc>
              <a:spcAft>
                <a:spcPts val="0"/>
              </a:spcAft>
              <a:buFont typeface="Arial" panose="020B0604020202020204" pitchFamily="34" charset="0"/>
              <a:buNone/>
              <a:defRPr sz="4200" b="0">
                <a:solidFill>
                  <a:schemeClr val="tx1"/>
                </a:solidFill>
                <a:latin typeface="+mn-lt"/>
              </a:defRPr>
            </a:lvl7pPr>
            <a:lvl8pPr marL="0" indent="0" algn="l">
              <a:lnSpc>
                <a:spcPct val="100000"/>
              </a:lnSpc>
              <a:spcAft>
                <a:spcPts val="0"/>
              </a:spcAft>
              <a:buFont typeface="Arial" panose="020B0604020202020204" pitchFamily="34" charset="0"/>
              <a:buNone/>
              <a:defRPr sz="4200" b="0">
                <a:solidFill>
                  <a:schemeClr val="tx1"/>
                </a:solidFill>
                <a:latin typeface="+mn-lt"/>
              </a:defRPr>
            </a:lvl8pPr>
            <a:lvl9pPr marL="0" indent="0" algn="l">
              <a:lnSpc>
                <a:spcPct val="100000"/>
              </a:lnSpc>
              <a:spcAft>
                <a:spcPts val="0"/>
              </a:spcAft>
              <a:buFont typeface="Arial" panose="020B0604020202020204" pitchFamily="34" charset="0"/>
              <a:buNone/>
              <a:defRPr sz="4200" b="0">
                <a:solidFill>
                  <a:schemeClr val="tx1"/>
                </a:solidFill>
                <a:latin typeface="+mn-lt"/>
              </a:defRPr>
            </a:lvl9pPr>
          </a:lstStyle>
          <a:p>
            <a:r>
              <a:rPr lang="da-DK" dirty="0"/>
              <a:t>Klik for at tilføje underoverskrift</a:t>
            </a:r>
          </a:p>
        </p:txBody>
      </p:sp>
      <p:cxnSp>
        <p:nvCxnSpPr>
          <p:cNvPr id="12" name="Lige forbindelse 11">
            <a:extLst>
              <a:ext uri="{FF2B5EF4-FFF2-40B4-BE49-F238E27FC236}">
                <a16:creationId xmlns:a16="http://schemas.microsoft.com/office/drawing/2014/main" id="{0726855C-094E-540D-CE4E-CB78323C118D}"/>
              </a:ext>
            </a:extLst>
          </p:cNvPr>
          <p:cNvCxnSpPr>
            <a:cxnSpLocks/>
          </p:cNvCxnSpPr>
          <p:nvPr/>
        </p:nvCxnSpPr>
        <p:spPr>
          <a:xfrm>
            <a:off x="3550445" y="5793014"/>
            <a:ext cx="405000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Date Placeholder 12">
            <a:extLst>
              <a:ext uri="{FF2B5EF4-FFF2-40B4-BE49-F238E27FC236}">
                <a16:creationId xmlns:a16="http://schemas.microsoft.com/office/drawing/2014/main" id="{CB83F723-DD92-A89B-F48C-5D015AD1B15C}"/>
              </a:ext>
            </a:extLst>
          </p:cNvPr>
          <p:cNvSpPr>
            <a:spLocks noGrp="1"/>
          </p:cNvSpPr>
          <p:nvPr>
            <p:ph type="dt" sz="half" idx="18"/>
          </p:nvPr>
        </p:nvSpPr>
        <p:spPr>
          <a:xfrm>
            <a:off x="6991163" y="9674130"/>
            <a:ext cx="4305675" cy="270000"/>
          </a:xfrm>
        </p:spPr>
        <p:txBody>
          <a:bodyPr anchor="t" anchorCtr="0"/>
          <a:lstStyle>
            <a:lvl1pPr algn="ctr">
              <a:defRPr/>
            </a:lvl1pPr>
          </a:lstStyle>
          <a:p>
            <a:fld id="{34550F45-B905-4583-A55D-F0A33CF96C69}" type="datetime2">
              <a:rPr lang="da-DK" smtClean="0"/>
              <a:t>24. juni 2026</a:t>
            </a:fld>
            <a:endParaRPr lang="da-DK" dirty="0"/>
          </a:p>
        </p:txBody>
      </p:sp>
      <p:pic>
        <p:nvPicPr>
          <p:cNvPr id="5" name="Picture 4">
            <a:extLst>
              <a:ext uri="{FF2B5EF4-FFF2-40B4-BE49-F238E27FC236}">
                <a16:creationId xmlns:a16="http://schemas.microsoft.com/office/drawing/2014/main" id="{F9E9036B-B904-80EC-D005-84940D81096C}"/>
              </a:ext>
            </a:extLst>
          </p:cNvPr>
          <p:cNvPicPr>
            <a:picLocks noChangeAspect="1"/>
          </p:cNvPicPr>
          <p:nvPr userDrawn="1"/>
        </p:nvPicPr>
        <p:blipFill>
          <a:blip r:embed="rId4"/>
          <a:srcRect/>
          <a:stretch/>
        </p:blipFill>
        <p:spPr>
          <a:xfrm>
            <a:off x="7184515" y="593408"/>
            <a:ext cx="3918974" cy="1943226"/>
          </a:xfrm>
          <a:prstGeom prst="rect">
            <a:avLst/>
          </a:prstGeom>
        </p:spPr>
      </p:pic>
    </p:spTree>
    <p:extLst>
      <p:ext uri="{BB962C8B-B14F-4D97-AF65-F5344CB8AC3E}">
        <p14:creationId xmlns:p14="http://schemas.microsoft.com/office/powerpoint/2010/main" val="79138430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rside B">
    <p:bg>
      <p:bgPr>
        <a:solidFill>
          <a:srgbClr val="CCE7D6"/>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199A392D-E59E-9BA5-0D59-4148956CFDDF}"/>
              </a:ext>
            </a:extLst>
          </p:cNvPr>
          <p:cNvSpPr/>
          <p:nvPr userDrawn="1"/>
        </p:nvSpPr>
        <p:spPr bwMode="white">
          <a:xfrm>
            <a:off x="0" y="0"/>
            <a:ext cx="18289800" cy="10287000"/>
          </a:xfrm>
          <a:prstGeom prst="rect">
            <a:avLst/>
          </a:prstGeom>
          <a:solidFill>
            <a:srgbClr val="CCE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000" noProof="0" dirty="0"/>
          </a:p>
        </p:txBody>
      </p:sp>
      <p:sp>
        <p:nvSpPr>
          <p:cNvPr id="19" name="Graphic 24">
            <a:extLst>
              <a:ext uri="{FF2B5EF4-FFF2-40B4-BE49-F238E27FC236}">
                <a16:creationId xmlns:a16="http://schemas.microsoft.com/office/drawing/2014/main" id="{5D90AAC1-0A40-9172-FBE7-388620491135}"/>
              </a:ext>
            </a:extLst>
          </p:cNvPr>
          <p:cNvSpPr>
            <a:spLocks noChangeAspect="1"/>
          </p:cNvSpPr>
          <p:nvPr userDrawn="1"/>
        </p:nvSpPr>
        <p:spPr>
          <a:xfrm>
            <a:off x="11215167" y="4887000"/>
            <a:ext cx="7072833" cy="5400000"/>
          </a:xfrm>
          <a:custGeom>
            <a:avLst/>
            <a:gdLst>
              <a:gd name="connsiteX0" fmla="*/ 4685295 w 4688426"/>
              <a:gd name="connsiteY0" fmla="*/ 148352 h 3579542"/>
              <a:gd name="connsiteX1" fmla="*/ 4678641 w 4688426"/>
              <a:gd name="connsiteY1" fmla="*/ 147004 h 3579542"/>
              <a:gd name="connsiteX2" fmla="*/ 3961871 w 4688426"/>
              <a:gd name="connsiteY2" fmla="*/ 373083 h 3579542"/>
              <a:gd name="connsiteX3" fmla="*/ 3370839 w 4688426"/>
              <a:gd name="connsiteY3" fmla="*/ 352423 h 3579542"/>
              <a:gd name="connsiteX4" fmla="*/ 3134975 w 4688426"/>
              <a:gd name="connsiteY4" fmla="*/ 105381 h 3579542"/>
              <a:gd name="connsiteX5" fmla="*/ 2630061 w 4688426"/>
              <a:gd name="connsiteY5" fmla="*/ 106425 h 3579542"/>
              <a:gd name="connsiteX6" fmla="*/ 2286463 w 4688426"/>
              <a:gd name="connsiteY6" fmla="*/ 1219854 h 3579542"/>
              <a:gd name="connsiteX7" fmla="*/ 1237056 w 4688426"/>
              <a:gd name="connsiteY7" fmla="*/ 1216027 h 3579542"/>
              <a:gd name="connsiteX8" fmla="*/ 981967 w 4688426"/>
              <a:gd name="connsiteY8" fmla="*/ 2767217 h 3579542"/>
              <a:gd name="connsiteX9" fmla="*/ 88266 w 4688426"/>
              <a:gd name="connsiteY9" fmla="*/ 2796619 h 3579542"/>
              <a:gd name="connsiteX10" fmla="*/ 7021 w 4688426"/>
              <a:gd name="connsiteY10" fmla="*/ 3573062 h 3579542"/>
              <a:gd name="connsiteX11" fmla="*/ 7021 w 4688426"/>
              <a:gd name="connsiteY11" fmla="*/ 3573888 h 3579542"/>
              <a:gd name="connsiteX12" fmla="*/ 4021761 w 4688426"/>
              <a:gd name="connsiteY12" fmla="*/ 3579543 h 3579542"/>
              <a:gd name="connsiteX13" fmla="*/ 4019543 w 4688426"/>
              <a:gd name="connsiteY13" fmla="*/ 3572975 h 3579542"/>
              <a:gd name="connsiteX14" fmla="*/ 3966089 w 4688426"/>
              <a:gd name="connsiteY14" fmla="*/ 2899524 h 3579542"/>
              <a:gd name="connsiteX15" fmla="*/ 4675640 w 4688426"/>
              <a:gd name="connsiteY15" fmla="*/ 2710807 h 3579542"/>
              <a:gd name="connsiteX16" fmla="*/ 4688427 w 4688426"/>
              <a:gd name="connsiteY16" fmla="*/ 2708980 h 3579542"/>
              <a:gd name="connsiteX17" fmla="*/ 4685339 w 4688426"/>
              <a:gd name="connsiteY17" fmla="*/ 148396 h 35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88426" h="3579542">
                <a:moveTo>
                  <a:pt x="4685295" y="148352"/>
                </a:moveTo>
                <a:lnTo>
                  <a:pt x="4678641" y="147004"/>
                </a:lnTo>
                <a:cubicBezTo>
                  <a:pt x="4501362" y="107904"/>
                  <a:pt x="4283373" y="188410"/>
                  <a:pt x="3961871" y="373083"/>
                </a:cubicBezTo>
                <a:cubicBezTo>
                  <a:pt x="3690689" y="529485"/>
                  <a:pt x="3524806" y="506390"/>
                  <a:pt x="3370839" y="352423"/>
                </a:cubicBezTo>
                <a:cubicBezTo>
                  <a:pt x="3303642" y="285226"/>
                  <a:pt x="3263411" y="234513"/>
                  <a:pt x="3134975" y="105381"/>
                </a:cubicBezTo>
                <a:cubicBezTo>
                  <a:pt x="2996057" y="-33537"/>
                  <a:pt x="2764412" y="-37060"/>
                  <a:pt x="2630061" y="106425"/>
                </a:cubicBezTo>
                <a:cubicBezTo>
                  <a:pt x="2372189" y="380433"/>
                  <a:pt x="2540160" y="966158"/>
                  <a:pt x="2286463" y="1219854"/>
                </a:cubicBezTo>
                <a:cubicBezTo>
                  <a:pt x="2008976" y="1497342"/>
                  <a:pt x="1515587" y="937452"/>
                  <a:pt x="1237056" y="1216027"/>
                </a:cubicBezTo>
                <a:cubicBezTo>
                  <a:pt x="775157" y="1677926"/>
                  <a:pt x="1308081" y="2441104"/>
                  <a:pt x="981967" y="2767217"/>
                </a:cubicBezTo>
                <a:cubicBezTo>
                  <a:pt x="708351" y="3040834"/>
                  <a:pt x="367146" y="2517739"/>
                  <a:pt x="88266" y="2796619"/>
                </a:cubicBezTo>
                <a:cubicBezTo>
                  <a:pt x="-31775" y="2916661"/>
                  <a:pt x="4629" y="3219244"/>
                  <a:pt x="7021" y="3573062"/>
                </a:cubicBezTo>
                <a:lnTo>
                  <a:pt x="7021" y="3573888"/>
                </a:lnTo>
                <a:lnTo>
                  <a:pt x="4021761" y="3579543"/>
                </a:lnTo>
                <a:lnTo>
                  <a:pt x="4019543" y="3572975"/>
                </a:lnTo>
                <a:cubicBezTo>
                  <a:pt x="3948648" y="3334588"/>
                  <a:pt x="3791333" y="3074237"/>
                  <a:pt x="3966089" y="2899524"/>
                </a:cubicBezTo>
                <a:cubicBezTo>
                  <a:pt x="4125014" y="2740599"/>
                  <a:pt x="4414332" y="2747167"/>
                  <a:pt x="4675640" y="2710807"/>
                </a:cubicBezTo>
                <a:lnTo>
                  <a:pt x="4688427" y="2708980"/>
                </a:lnTo>
                <a:lnTo>
                  <a:pt x="4685339" y="148396"/>
                </a:lnTo>
                <a:close/>
              </a:path>
            </a:pathLst>
          </a:custGeom>
          <a:solidFill>
            <a:schemeClr val="tx1">
              <a:alpha val="40000"/>
            </a:schemeClr>
          </a:solidFill>
          <a:ln w="30436" cap="flat">
            <a:noFill/>
            <a:prstDash val="solid"/>
            <a:miter/>
          </a:ln>
        </p:spPr>
        <p:txBody>
          <a:bodyPr rtlCol="0" anchor="ctr"/>
          <a:lstStyle/>
          <a:p>
            <a:endParaRPr lang="da-DK" sz="2700"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10287000"/>
            <a:ext cx="0" cy="0"/>
          </a:xfrm>
        </p:spPr>
        <p:txBody>
          <a:bodyPr/>
          <a:lstStyle>
            <a:lvl1pPr>
              <a:defRPr sz="150">
                <a:noFill/>
              </a:defRPr>
            </a:lvl1pPr>
          </a:lstStyle>
          <a:p>
            <a:r>
              <a:rPr lang="da-DK" dirty="0"/>
              <a:t>Styrelsen for Grøn Arealomlægning og Vandmiljø / Præsentation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10287000"/>
            <a:ext cx="0" cy="0"/>
          </a:xfrm>
        </p:spPr>
        <p:txBody>
          <a:bodyPr/>
          <a:lstStyle>
            <a:lvl1pPr>
              <a:defRPr sz="150">
                <a:noFill/>
              </a:defRPr>
            </a:lvl1pPr>
          </a:lstStyle>
          <a:p>
            <a:fld id="{24C8C45C-947F-4981-8B3F-4F32E973C901}" type="slidenum">
              <a:rPr lang="da-DK" smtClean="0"/>
              <a:pPr/>
              <a:t>‹nr.›</a:t>
            </a:fld>
            <a:endParaRPr lang="da-DK" dirty="0"/>
          </a:p>
        </p:txBody>
      </p:sp>
      <p:sp>
        <p:nvSpPr>
          <p:cNvPr id="13" name="Date Placeholder 12">
            <a:extLst>
              <a:ext uri="{FF2B5EF4-FFF2-40B4-BE49-F238E27FC236}">
                <a16:creationId xmlns:a16="http://schemas.microsoft.com/office/drawing/2014/main" id="{CB83F723-DD92-A89B-F48C-5D015AD1B15C}"/>
              </a:ext>
            </a:extLst>
          </p:cNvPr>
          <p:cNvSpPr>
            <a:spLocks noGrp="1"/>
          </p:cNvSpPr>
          <p:nvPr>
            <p:ph type="dt" sz="half" idx="18"/>
          </p:nvPr>
        </p:nvSpPr>
        <p:spPr>
          <a:xfrm>
            <a:off x="6991163" y="9674130"/>
            <a:ext cx="4305675" cy="270000"/>
          </a:xfrm>
        </p:spPr>
        <p:txBody>
          <a:bodyPr anchor="t" anchorCtr="0"/>
          <a:lstStyle>
            <a:lvl1pPr algn="ctr">
              <a:defRPr>
                <a:solidFill>
                  <a:schemeClr val="accent1"/>
                </a:solidFill>
              </a:defRPr>
            </a:lvl1pPr>
          </a:lstStyle>
          <a:p>
            <a:fld id="{50DA7A8E-B4D7-4BE8-933D-9447D9A7CAFF}" type="datetime2">
              <a:rPr lang="da-DK" smtClean="0"/>
              <a:t>24. juni 2026</a:t>
            </a:fld>
            <a:endParaRPr lang="da-DK" dirty="0"/>
          </a:p>
        </p:txBody>
      </p:sp>
      <p:sp>
        <p:nvSpPr>
          <p:cNvPr id="11" name="Title 1">
            <a:extLst>
              <a:ext uri="{FF2B5EF4-FFF2-40B4-BE49-F238E27FC236}">
                <a16:creationId xmlns:a16="http://schemas.microsoft.com/office/drawing/2014/main" id="{EA1A75A5-C58E-03A6-2B52-9CDAFF80B35A}"/>
              </a:ext>
            </a:extLst>
          </p:cNvPr>
          <p:cNvSpPr>
            <a:spLocks noGrp="1"/>
          </p:cNvSpPr>
          <p:nvPr>
            <p:ph type="ctrTitle" hasCustomPrompt="1"/>
          </p:nvPr>
        </p:nvSpPr>
        <p:spPr>
          <a:xfrm>
            <a:off x="3550445" y="3483635"/>
            <a:ext cx="11187111" cy="2814080"/>
          </a:xfrm>
        </p:spPr>
        <p:txBody>
          <a:bodyPr anchor="b"/>
          <a:lstStyle>
            <a:lvl1pPr algn="l">
              <a:lnSpc>
                <a:spcPct val="106000"/>
              </a:lnSpc>
              <a:defRPr sz="5400">
                <a:solidFill>
                  <a:schemeClr val="accent1"/>
                </a:solidFill>
              </a:defRPr>
            </a:lvl1pPr>
          </a:lstStyle>
          <a:p>
            <a:r>
              <a:rPr lang="da-DK" dirty="0"/>
              <a:t>Klik for at tilføje titel, maks. tre linjer</a:t>
            </a:r>
          </a:p>
        </p:txBody>
      </p:sp>
      <p:cxnSp>
        <p:nvCxnSpPr>
          <p:cNvPr id="14" name="Lige forbindelse 11">
            <a:extLst>
              <a:ext uri="{FF2B5EF4-FFF2-40B4-BE49-F238E27FC236}">
                <a16:creationId xmlns:a16="http://schemas.microsoft.com/office/drawing/2014/main" id="{615A1C29-74FD-B09E-EB0D-28FF913DF19E}"/>
              </a:ext>
            </a:extLst>
          </p:cNvPr>
          <p:cNvCxnSpPr>
            <a:cxnSpLocks/>
          </p:cNvCxnSpPr>
          <p:nvPr userDrawn="1"/>
        </p:nvCxnSpPr>
        <p:spPr>
          <a:xfrm>
            <a:off x="3550445" y="6689823"/>
            <a:ext cx="4050000" cy="0"/>
          </a:xfrm>
          <a:prstGeom prst="line">
            <a:avLst/>
          </a:prstGeom>
          <a:ln w="571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5" name="Logo">
            <a:extLst>
              <a:ext uri="{FF2B5EF4-FFF2-40B4-BE49-F238E27FC236}">
                <a16:creationId xmlns:a16="http://schemas.microsoft.com/office/drawing/2014/main" id="{7B0AD7D8-06BE-436C-347F-39BCF5A6F8C8}"/>
              </a:ext>
            </a:extLst>
          </p:cNvPr>
          <p:cNvPicPr>
            <a:picLocks noChangeAspect="1"/>
          </p:cNvPicPr>
          <p:nvPr userDrawn="1"/>
        </p:nvPicPr>
        <p:blipFill>
          <a:blip r:embed="rId2"/>
          <a:srcRect/>
          <a:stretch/>
        </p:blipFill>
        <p:spPr>
          <a:xfrm>
            <a:off x="7184443" y="593408"/>
            <a:ext cx="3918977" cy="1943226"/>
          </a:xfrm>
          <a:prstGeom prst="rect">
            <a:avLst/>
          </a:prstGeom>
        </p:spPr>
      </p:pic>
    </p:spTree>
    <p:extLst>
      <p:ext uri="{BB962C8B-B14F-4D97-AF65-F5344CB8AC3E}">
        <p14:creationId xmlns:p14="http://schemas.microsoft.com/office/powerpoint/2010/main" val="2866965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 C">
    <p:bg>
      <p:bgPr>
        <a:solidFill>
          <a:schemeClr val="accent2"/>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199A392D-E59E-9BA5-0D59-4148956CFDDF}"/>
              </a:ext>
            </a:extLst>
          </p:cNvPr>
          <p:cNvSpPr/>
          <p:nvPr userDrawn="1"/>
        </p:nvSpPr>
        <p:spPr bwMode="white">
          <a:xfrm>
            <a:off x="0" y="0"/>
            <a:ext cx="182898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000" noProof="0" dirty="0"/>
          </a:p>
        </p:txBody>
      </p:sp>
      <p:sp>
        <p:nvSpPr>
          <p:cNvPr id="16" name="Graphic 24">
            <a:extLst>
              <a:ext uri="{FF2B5EF4-FFF2-40B4-BE49-F238E27FC236}">
                <a16:creationId xmlns:a16="http://schemas.microsoft.com/office/drawing/2014/main" id="{25FDA72B-1FFC-2825-2C25-B26CAF02B61C}"/>
              </a:ext>
            </a:extLst>
          </p:cNvPr>
          <p:cNvSpPr>
            <a:spLocks noChangeAspect="1"/>
          </p:cNvSpPr>
          <p:nvPr/>
        </p:nvSpPr>
        <p:spPr>
          <a:xfrm>
            <a:off x="11215167" y="4887000"/>
            <a:ext cx="7072833" cy="5400000"/>
          </a:xfrm>
          <a:custGeom>
            <a:avLst/>
            <a:gdLst>
              <a:gd name="connsiteX0" fmla="*/ 4685295 w 4688426"/>
              <a:gd name="connsiteY0" fmla="*/ 148352 h 3579542"/>
              <a:gd name="connsiteX1" fmla="*/ 4678641 w 4688426"/>
              <a:gd name="connsiteY1" fmla="*/ 147004 h 3579542"/>
              <a:gd name="connsiteX2" fmla="*/ 3961871 w 4688426"/>
              <a:gd name="connsiteY2" fmla="*/ 373083 h 3579542"/>
              <a:gd name="connsiteX3" fmla="*/ 3370839 w 4688426"/>
              <a:gd name="connsiteY3" fmla="*/ 352423 h 3579542"/>
              <a:gd name="connsiteX4" fmla="*/ 3134975 w 4688426"/>
              <a:gd name="connsiteY4" fmla="*/ 105381 h 3579542"/>
              <a:gd name="connsiteX5" fmla="*/ 2630061 w 4688426"/>
              <a:gd name="connsiteY5" fmla="*/ 106425 h 3579542"/>
              <a:gd name="connsiteX6" fmla="*/ 2286463 w 4688426"/>
              <a:gd name="connsiteY6" fmla="*/ 1219854 h 3579542"/>
              <a:gd name="connsiteX7" fmla="*/ 1237056 w 4688426"/>
              <a:gd name="connsiteY7" fmla="*/ 1216027 h 3579542"/>
              <a:gd name="connsiteX8" fmla="*/ 981967 w 4688426"/>
              <a:gd name="connsiteY8" fmla="*/ 2767217 h 3579542"/>
              <a:gd name="connsiteX9" fmla="*/ 88266 w 4688426"/>
              <a:gd name="connsiteY9" fmla="*/ 2796619 h 3579542"/>
              <a:gd name="connsiteX10" fmla="*/ 7021 w 4688426"/>
              <a:gd name="connsiteY10" fmla="*/ 3573062 h 3579542"/>
              <a:gd name="connsiteX11" fmla="*/ 7021 w 4688426"/>
              <a:gd name="connsiteY11" fmla="*/ 3573888 h 3579542"/>
              <a:gd name="connsiteX12" fmla="*/ 4021761 w 4688426"/>
              <a:gd name="connsiteY12" fmla="*/ 3579543 h 3579542"/>
              <a:gd name="connsiteX13" fmla="*/ 4019543 w 4688426"/>
              <a:gd name="connsiteY13" fmla="*/ 3572975 h 3579542"/>
              <a:gd name="connsiteX14" fmla="*/ 3966089 w 4688426"/>
              <a:gd name="connsiteY14" fmla="*/ 2899524 h 3579542"/>
              <a:gd name="connsiteX15" fmla="*/ 4675640 w 4688426"/>
              <a:gd name="connsiteY15" fmla="*/ 2710807 h 3579542"/>
              <a:gd name="connsiteX16" fmla="*/ 4688427 w 4688426"/>
              <a:gd name="connsiteY16" fmla="*/ 2708980 h 3579542"/>
              <a:gd name="connsiteX17" fmla="*/ 4685339 w 4688426"/>
              <a:gd name="connsiteY17" fmla="*/ 148396 h 35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88426" h="3579542">
                <a:moveTo>
                  <a:pt x="4685295" y="148352"/>
                </a:moveTo>
                <a:lnTo>
                  <a:pt x="4678641" y="147004"/>
                </a:lnTo>
                <a:cubicBezTo>
                  <a:pt x="4501362" y="107904"/>
                  <a:pt x="4283373" y="188410"/>
                  <a:pt x="3961871" y="373083"/>
                </a:cubicBezTo>
                <a:cubicBezTo>
                  <a:pt x="3690689" y="529485"/>
                  <a:pt x="3524806" y="506390"/>
                  <a:pt x="3370839" y="352423"/>
                </a:cubicBezTo>
                <a:cubicBezTo>
                  <a:pt x="3303642" y="285226"/>
                  <a:pt x="3263411" y="234513"/>
                  <a:pt x="3134975" y="105381"/>
                </a:cubicBezTo>
                <a:cubicBezTo>
                  <a:pt x="2996057" y="-33537"/>
                  <a:pt x="2764412" y="-37060"/>
                  <a:pt x="2630061" y="106425"/>
                </a:cubicBezTo>
                <a:cubicBezTo>
                  <a:pt x="2372189" y="380433"/>
                  <a:pt x="2540160" y="966158"/>
                  <a:pt x="2286463" y="1219854"/>
                </a:cubicBezTo>
                <a:cubicBezTo>
                  <a:pt x="2008976" y="1497342"/>
                  <a:pt x="1515587" y="937452"/>
                  <a:pt x="1237056" y="1216027"/>
                </a:cubicBezTo>
                <a:cubicBezTo>
                  <a:pt x="775157" y="1677926"/>
                  <a:pt x="1308081" y="2441104"/>
                  <a:pt x="981967" y="2767217"/>
                </a:cubicBezTo>
                <a:cubicBezTo>
                  <a:pt x="708351" y="3040834"/>
                  <a:pt x="367146" y="2517739"/>
                  <a:pt x="88266" y="2796619"/>
                </a:cubicBezTo>
                <a:cubicBezTo>
                  <a:pt x="-31775" y="2916661"/>
                  <a:pt x="4629" y="3219244"/>
                  <a:pt x="7021" y="3573062"/>
                </a:cubicBezTo>
                <a:lnTo>
                  <a:pt x="7021" y="3573888"/>
                </a:lnTo>
                <a:lnTo>
                  <a:pt x="4021761" y="3579543"/>
                </a:lnTo>
                <a:lnTo>
                  <a:pt x="4019543" y="3572975"/>
                </a:lnTo>
                <a:cubicBezTo>
                  <a:pt x="3948648" y="3334588"/>
                  <a:pt x="3791333" y="3074237"/>
                  <a:pt x="3966089" y="2899524"/>
                </a:cubicBezTo>
                <a:cubicBezTo>
                  <a:pt x="4125014" y="2740599"/>
                  <a:pt x="4414332" y="2747167"/>
                  <a:pt x="4675640" y="2710807"/>
                </a:cubicBezTo>
                <a:lnTo>
                  <a:pt x="4688427" y="2708980"/>
                </a:lnTo>
                <a:lnTo>
                  <a:pt x="4685339" y="148396"/>
                </a:lnTo>
                <a:close/>
              </a:path>
            </a:pathLst>
          </a:custGeom>
          <a:solidFill>
            <a:schemeClr val="tx1">
              <a:alpha val="40000"/>
            </a:schemeClr>
          </a:solidFill>
          <a:ln w="30436" cap="flat">
            <a:noFill/>
            <a:prstDash val="solid"/>
            <a:miter/>
          </a:ln>
        </p:spPr>
        <p:txBody>
          <a:bodyPr rtlCol="0" anchor="ctr"/>
          <a:lstStyle/>
          <a:p>
            <a:endParaRPr lang="da-DK" sz="2700"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10287000"/>
            <a:ext cx="0" cy="0"/>
          </a:xfrm>
        </p:spPr>
        <p:txBody>
          <a:bodyPr/>
          <a:lstStyle>
            <a:lvl1pPr>
              <a:defRPr sz="150">
                <a:noFill/>
              </a:defRPr>
            </a:lvl1pPr>
          </a:lstStyle>
          <a:p>
            <a:r>
              <a:rPr lang="da-DK" dirty="0"/>
              <a:t>Styrelsen for Grøn Arealomlægning og Vandmiljø / Præsentation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10287000"/>
            <a:ext cx="0" cy="0"/>
          </a:xfrm>
        </p:spPr>
        <p:txBody>
          <a:bodyPr/>
          <a:lstStyle>
            <a:lvl1pPr>
              <a:defRPr sz="15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3550445" y="3483635"/>
            <a:ext cx="11187111" cy="2814080"/>
          </a:xfrm>
        </p:spPr>
        <p:txBody>
          <a:bodyPr anchor="b"/>
          <a:lstStyle>
            <a:lvl1pPr algn="l">
              <a:lnSpc>
                <a:spcPct val="106000"/>
              </a:lnSpc>
              <a:defRPr sz="5400">
                <a:solidFill>
                  <a:schemeClr val="accent1"/>
                </a:solidFill>
              </a:defRPr>
            </a:lvl1pPr>
          </a:lstStyle>
          <a:p>
            <a:r>
              <a:rPr lang="da-DK" dirty="0"/>
              <a:t>Klik for at tilføje titel, maks. tre linjer</a:t>
            </a:r>
          </a:p>
        </p:txBody>
      </p:sp>
      <p:cxnSp>
        <p:nvCxnSpPr>
          <p:cNvPr id="12" name="Lige forbindelse 11">
            <a:extLst>
              <a:ext uri="{FF2B5EF4-FFF2-40B4-BE49-F238E27FC236}">
                <a16:creationId xmlns:a16="http://schemas.microsoft.com/office/drawing/2014/main" id="{0726855C-094E-540D-CE4E-CB78323C118D}"/>
              </a:ext>
            </a:extLst>
          </p:cNvPr>
          <p:cNvCxnSpPr>
            <a:cxnSpLocks/>
          </p:cNvCxnSpPr>
          <p:nvPr/>
        </p:nvCxnSpPr>
        <p:spPr>
          <a:xfrm>
            <a:off x="3550445" y="6689823"/>
            <a:ext cx="4050000" cy="0"/>
          </a:xfrm>
          <a:prstGeom prst="line">
            <a:avLst/>
          </a:prstGeom>
          <a:ln w="571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3" name="Date Placeholder 12">
            <a:extLst>
              <a:ext uri="{FF2B5EF4-FFF2-40B4-BE49-F238E27FC236}">
                <a16:creationId xmlns:a16="http://schemas.microsoft.com/office/drawing/2014/main" id="{CB83F723-DD92-A89B-F48C-5D015AD1B15C}"/>
              </a:ext>
            </a:extLst>
          </p:cNvPr>
          <p:cNvSpPr>
            <a:spLocks noGrp="1"/>
          </p:cNvSpPr>
          <p:nvPr>
            <p:ph type="dt" sz="half" idx="18"/>
          </p:nvPr>
        </p:nvSpPr>
        <p:spPr>
          <a:xfrm>
            <a:off x="6991163" y="9674130"/>
            <a:ext cx="4305675" cy="270000"/>
          </a:xfrm>
        </p:spPr>
        <p:txBody>
          <a:bodyPr anchor="t" anchorCtr="0"/>
          <a:lstStyle>
            <a:lvl1pPr algn="ctr">
              <a:defRPr>
                <a:solidFill>
                  <a:schemeClr val="accent1"/>
                </a:solidFill>
              </a:defRPr>
            </a:lvl1pPr>
          </a:lstStyle>
          <a:p>
            <a:fld id="{D4E8A56B-F0F8-48B4-BBF8-6EEEEB144A76}" type="datetime2">
              <a:rPr lang="da-DK" smtClean="0"/>
              <a:pPr/>
              <a:t>24. juni 2026</a:t>
            </a:fld>
            <a:endParaRPr lang="da-DK" dirty="0"/>
          </a:p>
        </p:txBody>
      </p:sp>
      <p:pic>
        <p:nvPicPr>
          <p:cNvPr id="3" name="Logo">
            <a:extLst>
              <a:ext uri="{FF2B5EF4-FFF2-40B4-BE49-F238E27FC236}">
                <a16:creationId xmlns:a16="http://schemas.microsoft.com/office/drawing/2014/main" id="{47DD2169-AD55-0628-06E8-F18DC7B45D52}"/>
              </a:ext>
            </a:extLst>
          </p:cNvPr>
          <p:cNvPicPr>
            <a:picLocks noChangeAspect="1"/>
          </p:cNvPicPr>
          <p:nvPr userDrawn="1"/>
        </p:nvPicPr>
        <p:blipFill>
          <a:blip r:embed="rId2"/>
          <a:srcRect/>
          <a:stretch/>
        </p:blipFill>
        <p:spPr>
          <a:xfrm>
            <a:off x="7184443" y="593408"/>
            <a:ext cx="3918977" cy="1943226"/>
          </a:xfrm>
          <a:prstGeom prst="rect">
            <a:avLst/>
          </a:prstGeom>
        </p:spPr>
      </p:pic>
    </p:spTree>
    <p:extLst>
      <p:ext uri="{BB962C8B-B14F-4D97-AF65-F5344CB8AC3E}">
        <p14:creationId xmlns:p14="http://schemas.microsoft.com/office/powerpoint/2010/main" val="1695764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killeslide">
    <p:bg>
      <p:bgPr>
        <a:solidFill>
          <a:schemeClr val="accent1"/>
        </a:solidFill>
        <a:effectLst/>
      </p:bgPr>
    </p:bg>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3CB7DF54-AD4D-10FD-2104-3A2BD0469D64}"/>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89D99DD3-24A1-45E3-ABD9-E7F7C8BF047A}" type="datetime2">
              <a:rPr lang="da-DK" smtClean="0"/>
              <a:t>24. juni 2026</a:t>
            </a:fld>
            <a:endParaRPr lang="da-DK" dirty="0"/>
          </a:p>
        </p:txBody>
      </p:sp>
      <p:sp>
        <p:nvSpPr>
          <p:cNvPr id="15" name="Slide Number Placeholder 14">
            <a:extLst>
              <a:ext uri="{FF2B5EF4-FFF2-40B4-BE49-F238E27FC236}">
                <a16:creationId xmlns:a16="http://schemas.microsoft.com/office/drawing/2014/main" id="{E9FBAA30-ECD1-7097-6105-7AA6C9D06D6F}"/>
              </a:ext>
            </a:extLst>
          </p:cNvPr>
          <p:cNvSpPr>
            <a:spLocks noGrp="1"/>
          </p:cNvSpPr>
          <p:nvPr>
            <p:ph type="sldNum" sz="quarter" idx="11"/>
          </p:nvPr>
        </p:nvSpPr>
        <p:spPr/>
        <p:txBody>
          <a:bodyPr/>
          <a:lstStyle/>
          <a:p>
            <a:fld id="{24C8C45C-947F-4981-8B3F-4F32E973C901}" type="slidenum">
              <a:rPr lang="da-DK" smtClean="0"/>
              <a:pPr/>
              <a:t>‹nr.›</a:t>
            </a:fld>
            <a:endParaRPr lang="da-DK" dirty="0"/>
          </a:p>
        </p:txBody>
      </p:sp>
      <p:sp>
        <p:nvSpPr>
          <p:cNvPr id="23" name="Picture Placeholder 7">
            <a:extLst>
              <a:ext uri="{FF2B5EF4-FFF2-40B4-BE49-F238E27FC236}">
                <a16:creationId xmlns:a16="http://schemas.microsoft.com/office/drawing/2014/main" id="{F565382D-C515-38BF-7B55-7260DBF752EE}"/>
              </a:ext>
            </a:extLst>
          </p:cNvPr>
          <p:cNvSpPr>
            <a:spLocks noGrp="1"/>
          </p:cNvSpPr>
          <p:nvPr>
            <p:ph type="pic" sz="quarter" idx="13" hasCustomPrompt="1"/>
          </p:nvPr>
        </p:nvSpPr>
        <p:spPr>
          <a:xfrm>
            <a:off x="0" y="-2"/>
            <a:ext cx="18289800" cy="10292400"/>
          </a:xfrm>
        </p:spPr>
        <p:txBody>
          <a:bodyPr lIns="72000" tIns="72000" rIns="72000"/>
          <a:lstStyle>
            <a:lvl1pPr marL="0" indent="0" algn="ctr">
              <a:lnSpc>
                <a:spcPct val="100000"/>
              </a:lnSpc>
              <a:spcAft>
                <a:spcPts val="0"/>
              </a:spcAft>
              <a:buNone/>
              <a:defRPr sz="2400">
                <a:solidFill>
                  <a:schemeClr val="tx1"/>
                </a:solidFill>
              </a:defRPr>
            </a:lvl1pPr>
          </a:lstStyle>
          <a:p>
            <a:r>
              <a:rPr lang="da-DK" dirty="0"/>
              <a:t>Klik på rammen for at tilføje billede ved at gå i fanen Indsæt - Billeder. </a:t>
            </a:r>
          </a:p>
        </p:txBody>
      </p:sp>
      <p:sp>
        <p:nvSpPr>
          <p:cNvPr id="29" name="Text Placeholder 28">
            <a:extLst>
              <a:ext uri="{FF2B5EF4-FFF2-40B4-BE49-F238E27FC236}">
                <a16:creationId xmlns:a16="http://schemas.microsoft.com/office/drawing/2014/main" id="{09DD929D-98FF-0054-3FCB-E4CFD357A9EF}"/>
              </a:ext>
            </a:extLst>
          </p:cNvPr>
          <p:cNvSpPr>
            <a:spLocks noGrp="1" noChangeAspect="1"/>
          </p:cNvSpPr>
          <p:nvPr>
            <p:ph type="body" sz="quarter" idx="20" hasCustomPrompt="1"/>
          </p:nvPr>
        </p:nvSpPr>
        <p:spPr bwMode="white">
          <a:xfrm>
            <a:off x="9906258" y="3861000"/>
            <a:ext cx="8381742" cy="6426000"/>
          </a:xfrm>
          <a:prstGeom prst="rect">
            <a:avLst/>
          </a:prstGeom>
          <a:blipFill>
            <a:blip r:embed="rId2">
              <a:extLst>
                <a:ext uri="{96DAC541-7B7A-43D3-8B79-37D633B846F1}">
                  <asvg:svgBlip xmlns:asvg="http://schemas.microsoft.com/office/drawing/2016/SVG/main" r:embed="rId3"/>
                </a:ext>
              </a:extLst>
            </a:blip>
            <a:stretch>
              <a:fillRect t="-137" b="-137"/>
            </a:stretch>
          </a:blipFill>
          <a:ln w="41275">
            <a:noFill/>
          </a:ln>
        </p:spPr>
        <p:txBody>
          <a:bodyPr wrap="square">
            <a:noAutofit/>
          </a:bodyPr>
          <a:lstStyle>
            <a:lvl1pPr marL="0" indent="0">
              <a:buNone/>
              <a:defRPr sz="150">
                <a:noFill/>
              </a:defRPr>
            </a:lvl1pPr>
            <a:lvl2pPr>
              <a:defRPr sz="150"/>
            </a:lvl2pPr>
            <a:lvl3pPr>
              <a:defRPr sz="150"/>
            </a:lvl3pPr>
            <a:lvl4pPr>
              <a:defRPr sz="150"/>
            </a:lvl4pPr>
            <a:lvl5pPr>
              <a:defRPr sz="150"/>
            </a:lvl5pPr>
          </a:lstStyle>
          <a:p>
            <a:pPr lvl="0"/>
            <a:r>
              <a:rPr lang="da-DK" noProof="0" dirty="0"/>
              <a:t>.</a:t>
            </a:r>
          </a:p>
        </p:txBody>
      </p:sp>
      <p:sp>
        <p:nvSpPr>
          <p:cNvPr id="24" name="Line Placeholder 10">
            <a:extLst>
              <a:ext uri="{FF2B5EF4-FFF2-40B4-BE49-F238E27FC236}">
                <a16:creationId xmlns:a16="http://schemas.microsoft.com/office/drawing/2014/main" id="{7D16EB91-9B15-B778-5ADC-65B8884F4C22}"/>
              </a:ext>
            </a:extLst>
          </p:cNvPr>
          <p:cNvSpPr>
            <a:spLocks noGrp="1"/>
          </p:cNvSpPr>
          <p:nvPr>
            <p:ph type="body" sz="quarter" idx="19" hasCustomPrompt="1"/>
          </p:nvPr>
        </p:nvSpPr>
        <p:spPr>
          <a:xfrm>
            <a:off x="620382" y="1255043"/>
            <a:ext cx="1350000" cy="52388"/>
          </a:xfrm>
          <a:solidFill>
            <a:schemeClr val="tx1"/>
          </a:solidFill>
        </p:spPr>
        <p:txBody>
          <a:bodyPr/>
          <a:lstStyle>
            <a:lvl1pPr marL="0" indent="0">
              <a:lnSpc>
                <a:spcPct val="100000"/>
              </a:lnSpc>
              <a:spcAft>
                <a:spcPts val="0"/>
              </a:spcAft>
              <a:buFontTx/>
              <a:buNone/>
              <a:defRPr sz="1500" b="0">
                <a:noFill/>
                <a:latin typeface="+mn-lt"/>
              </a:defRPr>
            </a:lvl1pPr>
            <a:lvl2pPr marL="0" indent="0">
              <a:lnSpc>
                <a:spcPct val="100000"/>
              </a:lnSpc>
              <a:spcAft>
                <a:spcPts val="0"/>
              </a:spcAft>
              <a:buFontTx/>
              <a:buNone/>
              <a:defRPr sz="1500" b="0">
                <a:noFill/>
                <a:latin typeface="+mn-lt"/>
              </a:defRPr>
            </a:lvl2pPr>
            <a:lvl3pPr marL="0" indent="0">
              <a:lnSpc>
                <a:spcPct val="100000"/>
              </a:lnSpc>
              <a:spcAft>
                <a:spcPts val="0"/>
              </a:spcAft>
              <a:buFontTx/>
              <a:buNone/>
              <a:defRPr sz="1500" b="0">
                <a:noFill/>
                <a:latin typeface="+mn-lt"/>
              </a:defRPr>
            </a:lvl3pPr>
            <a:lvl4pPr marL="0" indent="0">
              <a:lnSpc>
                <a:spcPct val="100000"/>
              </a:lnSpc>
              <a:spcAft>
                <a:spcPts val="0"/>
              </a:spcAft>
              <a:buFontTx/>
              <a:buNone/>
              <a:defRPr sz="1500" b="0">
                <a:noFill/>
                <a:latin typeface="+mn-lt"/>
              </a:defRPr>
            </a:lvl4pPr>
            <a:lvl5pPr marL="0" indent="0">
              <a:lnSpc>
                <a:spcPct val="100000"/>
              </a:lnSpc>
              <a:spcAft>
                <a:spcPts val="0"/>
              </a:spcAft>
              <a:buFontTx/>
              <a:buNone/>
              <a:defRPr sz="1500" b="0">
                <a:noFill/>
                <a:latin typeface="+mn-lt"/>
              </a:defRPr>
            </a:lvl5pPr>
            <a:lvl6pPr marL="0" indent="0">
              <a:lnSpc>
                <a:spcPct val="100000"/>
              </a:lnSpc>
              <a:spcAft>
                <a:spcPts val="0"/>
              </a:spcAft>
              <a:buFontTx/>
              <a:buNone/>
              <a:defRPr sz="1500" b="0">
                <a:noFill/>
                <a:latin typeface="+mn-lt"/>
              </a:defRPr>
            </a:lvl6pPr>
            <a:lvl7pPr marL="0" indent="0">
              <a:lnSpc>
                <a:spcPct val="100000"/>
              </a:lnSpc>
              <a:spcAft>
                <a:spcPts val="0"/>
              </a:spcAft>
              <a:buFontTx/>
              <a:buNone/>
              <a:defRPr sz="1500" b="0">
                <a:noFill/>
                <a:latin typeface="+mn-lt"/>
              </a:defRPr>
            </a:lvl7pPr>
            <a:lvl8pPr marL="0" indent="0">
              <a:lnSpc>
                <a:spcPct val="100000"/>
              </a:lnSpc>
              <a:spcAft>
                <a:spcPts val="0"/>
              </a:spcAft>
              <a:buFontTx/>
              <a:buNone/>
              <a:defRPr sz="1500" b="0">
                <a:noFill/>
                <a:latin typeface="+mn-lt"/>
              </a:defRPr>
            </a:lvl8pPr>
            <a:lvl9pPr marL="0" indent="0">
              <a:lnSpc>
                <a:spcPct val="100000"/>
              </a:lnSpc>
              <a:spcAft>
                <a:spcPts val="0"/>
              </a:spcAft>
              <a:buFontTx/>
              <a:buNone/>
              <a:defRPr sz="1500" b="0">
                <a:noFill/>
                <a:latin typeface="+mn-lt"/>
              </a:defRPr>
            </a:lvl9pPr>
          </a:lstStyle>
          <a:p>
            <a:pPr lvl="0"/>
            <a:r>
              <a:rPr lang="da-DK" dirty="0"/>
              <a:t>.</a:t>
            </a:r>
          </a:p>
        </p:txBody>
      </p:sp>
      <p:sp>
        <p:nvSpPr>
          <p:cNvPr id="17" name="Title 16">
            <a:extLst>
              <a:ext uri="{FF2B5EF4-FFF2-40B4-BE49-F238E27FC236}">
                <a16:creationId xmlns:a16="http://schemas.microsoft.com/office/drawing/2014/main" id="{3C1A54EC-D4C5-9E3F-310C-58FFD5463337}"/>
              </a:ext>
            </a:extLst>
          </p:cNvPr>
          <p:cNvSpPr>
            <a:spLocks noGrp="1"/>
          </p:cNvSpPr>
          <p:nvPr>
            <p:ph type="title" hasCustomPrompt="1"/>
          </p:nvPr>
        </p:nvSpPr>
        <p:spPr>
          <a:xfrm>
            <a:off x="619125" y="3501878"/>
            <a:ext cx="12649200" cy="3283245"/>
          </a:xfrm>
        </p:spPr>
        <p:txBody>
          <a:bodyPr anchor="ctr" anchorCtr="0"/>
          <a:lstStyle>
            <a:lvl1pPr>
              <a:defRPr sz="5400"/>
            </a:lvl1pPr>
          </a:lstStyle>
          <a:p>
            <a:r>
              <a:rPr lang="da-DK" dirty="0"/>
              <a:t>Klik for at tilføje titel</a:t>
            </a:r>
          </a:p>
        </p:txBody>
      </p:sp>
      <p:sp>
        <p:nvSpPr>
          <p:cNvPr id="18" name="Footer Placeholder 17">
            <a:extLst>
              <a:ext uri="{FF2B5EF4-FFF2-40B4-BE49-F238E27FC236}">
                <a16:creationId xmlns:a16="http://schemas.microsoft.com/office/drawing/2014/main" id="{DCBCC0F3-104D-D5C8-9250-00AEDC6B8126}"/>
              </a:ext>
            </a:extLst>
          </p:cNvPr>
          <p:cNvSpPr>
            <a:spLocks noGrp="1"/>
          </p:cNvSpPr>
          <p:nvPr>
            <p:ph type="ftr" sz="quarter" idx="12"/>
          </p:nvPr>
        </p:nvSpPr>
        <p:spPr/>
        <p:txBody>
          <a:bodyPr/>
          <a:lstStyle/>
          <a:p>
            <a:r>
              <a:rPr lang="da-DK" dirty="0"/>
              <a:t>Styrelsen for Grøn Arealomlægning og Vandmiljø / Præsentation</a:t>
            </a:r>
          </a:p>
        </p:txBody>
      </p:sp>
    </p:spTree>
    <p:extLst>
      <p:ext uri="{BB962C8B-B14F-4D97-AF65-F5344CB8AC3E}">
        <p14:creationId xmlns:p14="http://schemas.microsoft.com/office/powerpoint/2010/main" val="25136166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ørre tekst og billede A">
    <p:bg>
      <p:bgPr>
        <a:solidFill>
          <a:schemeClr val="accent1"/>
        </a:solidFill>
        <a:effectLst/>
      </p:bgPr>
    </p:bg>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3CB7DF54-AD4D-10FD-2104-3A2BD0469D64}"/>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E5FC3176-204B-4E48-A3CE-0F37518924D3}" type="datetime2">
              <a:rPr lang="da-DK" smtClean="0"/>
              <a:t>24. juni 2026</a:t>
            </a:fld>
            <a:endParaRPr lang="da-DK" dirty="0"/>
          </a:p>
        </p:txBody>
      </p:sp>
      <p:sp>
        <p:nvSpPr>
          <p:cNvPr id="10" name="Picture Placeholder 9">
            <a:extLst>
              <a:ext uri="{FF2B5EF4-FFF2-40B4-BE49-F238E27FC236}">
                <a16:creationId xmlns:a16="http://schemas.microsoft.com/office/drawing/2014/main" id="{E4D44066-51DB-33BA-70B6-6552B512140B}"/>
              </a:ext>
            </a:extLst>
          </p:cNvPr>
          <p:cNvSpPr>
            <a:spLocks noGrp="1"/>
          </p:cNvSpPr>
          <p:nvPr>
            <p:ph type="pic" sz="quarter" idx="13"/>
          </p:nvPr>
        </p:nvSpPr>
        <p:spPr>
          <a:xfrm>
            <a:off x="5661498" y="646861"/>
            <a:ext cx="12626505" cy="9640145"/>
          </a:xfrm>
          <a:custGeom>
            <a:avLst/>
            <a:gdLst>
              <a:gd name="connsiteX0" fmla="*/ 5172240 w 8417670"/>
              <a:gd name="connsiteY0" fmla="*/ 4 h 6426763"/>
              <a:gd name="connsiteX1" fmla="*/ 5628580 w 8417670"/>
              <a:gd name="connsiteY1" fmla="*/ 189203 h 6426763"/>
              <a:gd name="connsiteX2" fmla="*/ 6052053 w 8417670"/>
              <a:gd name="connsiteY2" fmla="*/ 632745 h 6426763"/>
              <a:gd name="connsiteX3" fmla="*/ 7113200 w 8417670"/>
              <a:gd name="connsiteY3" fmla="*/ 669839 h 6426763"/>
              <a:gd name="connsiteX4" fmla="*/ 8400100 w 8417670"/>
              <a:gd name="connsiteY4" fmla="*/ 263933 h 6426763"/>
              <a:gd name="connsiteX5" fmla="*/ 8412047 w 8417670"/>
              <a:gd name="connsiteY5" fmla="*/ 266353 h 6426763"/>
              <a:gd name="connsiteX6" fmla="*/ 8412126 w 8417670"/>
              <a:gd name="connsiteY6" fmla="*/ 266432 h 6426763"/>
              <a:gd name="connsiteX7" fmla="*/ 8417670 w 8417670"/>
              <a:gd name="connsiteY7" fmla="*/ 4863742 h 6426763"/>
              <a:gd name="connsiteX8" fmla="*/ 8394712 w 8417670"/>
              <a:gd name="connsiteY8" fmla="*/ 4867022 h 6426763"/>
              <a:gd name="connsiteX9" fmla="*/ 7120774 w 8417670"/>
              <a:gd name="connsiteY9" fmla="*/ 5205847 h 6426763"/>
              <a:gd name="connsiteX10" fmla="*/ 7216746 w 8417670"/>
              <a:gd name="connsiteY10" fmla="*/ 6414971 h 6426763"/>
              <a:gd name="connsiteX11" fmla="*/ 7220728 w 8417670"/>
              <a:gd name="connsiteY11" fmla="*/ 6426763 h 6426763"/>
              <a:gd name="connsiteX12" fmla="*/ 12606 w 8417670"/>
              <a:gd name="connsiteY12" fmla="*/ 6416610 h 6426763"/>
              <a:gd name="connsiteX13" fmla="*/ 12606 w 8417670"/>
              <a:gd name="connsiteY13" fmla="*/ 6415127 h 6426763"/>
              <a:gd name="connsiteX14" fmla="*/ 158474 w 8417670"/>
              <a:gd name="connsiteY14" fmla="*/ 5021090 h 6426763"/>
              <a:gd name="connsiteX15" fmla="*/ 1763038 w 8417670"/>
              <a:gd name="connsiteY15" fmla="*/ 4968301 h 6426763"/>
              <a:gd name="connsiteX16" fmla="*/ 2221028 w 8417670"/>
              <a:gd name="connsiteY16" fmla="*/ 2183273 h 6426763"/>
              <a:gd name="connsiteX17" fmla="*/ 4105149 w 8417670"/>
              <a:gd name="connsiteY17" fmla="*/ 2190143 h 6426763"/>
              <a:gd name="connsiteX18" fmla="*/ 4722050 w 8417670"/>
              <a:gd name="connsiteY18" fmla="*/ 191077 h 6426763"/>
              <a:gd name="connsiteX19" fmla="*/ 5172240 w 8417670"/>
              <a:gd name="connsiteY19" fmla="*/ 4 h 642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17670" h="6426763">
                <a:moveTo>
                  <a:pt x="5172240" y="4"/>
                </a:moveTo>
                <a:cubicBezTo>
                  <a:pt x="5337544" y="560"/>
                  <a:pt x="5503872" y="64495"/>
                  <a:pt x="5628580" y="189203"/>
                </a:cubicBezTo>
                <a:cubicBezTo>
                  <a:pt x="5859176" y="421048"/>
                  <a:pt x="5931406" y="512099"/>
                  <a:pt x="6052053" y="632745"/>
                </a:cubicBezTo>
                <a:cubicBezTo>
                  <a:pt x="6328488" y="909180"/>
                  <a:pt x="6626316" y="950645"/>
                  <a:pt x="7113200" y="669839"/>
                </a:cubicBezTo>
                <a:cubicBezTo>
                  <a:pt x="7690430" y="338274"/>
                  <a:pt x="8081810" y="193732"/>
                  <a:pt x="8400100" y="263933"/>
                </a:cubicBezTo>
                <a:lnTo>
                  <a:pt x="8412047" y="266353"/>
                </a:lnTo>
                <a:lnTo>
                  <a:pt x="8412126" y="266432"/>
                </a:lnTo>
                <a:lnTo>
                  <a:pt x="8417670" y="4863742"/>
                </a:lnTo>
                <a:lnTo>
                  <a:pt x="8394712" y="4867022"/>
                </a:lnTo>
                <a:cubicBezTo>
                  <a:pt x="7925556" y="4932303"/>
                  <a:pt x="7406110" y="4920511"/>
                  <a:pt x="7120774" y="5205847"/>
                </a:cubicBezTo>
                <a:cubicBezTo>
                  <a:pt x="6807014" y="5519529"/>
                  <a:pt x="7089460" y="5986967"/>
                  <a:pt x="7216746" y="6414971"/>
                </a:cubicBezTo>
                <a:lnTo>
                  <a:pt x="7220728" y="6426763"/>
                </a:lnTo>
                <a:lnTo>
                  <a:pt x="12606" y="6416610"/>
                </a:lnTo>
                <a:lnTo>
                  <a:pt x="12606" y="6415127"/>
                </a:lnTo>
                <a:cubicBezTo>
                  <a:pt x="8311" y="5779877"/>
                  <a:pt x="-57049" y="5236615"/>
                  <a:pt x="158474" y="5021090"/>
                </a:cubicBezTo>
                <a:cubicBezTo>
                  <a:pt x="659179" y="4520385"/>
                  <a:pt x="1271784" y="5459557"/>
                  <a:pt x="1763038" y="4968301"/>
                </a:cubicBezTo>
                <a:cubicBezTo>
                  <a:pt x="2348548" y="4382793"/>
                  <a:pt x="1391728" y="3012573"/>
                  <a:pt x="2221028" y="2183273"/>
                </a:cubicBezTo>
                <a:cubicBezTo>
                  <a:pt x="2721107" y="1683115"/>
                  <a:pt x="3606945" y="2688350"/>
                  <a:pt x="4105149" y="2190143"/>
                </a:cubicBezTo>
                <a:cubicBezTo>
                  <a:pt x="4560640" y="1734654"/>
                  <a:pt x="4259063" y="683035"/>
                  <a:pt x="4722050" y="191077"/>
                </a:cubicBezTo>
                <a:cubicBezTo>
                  <a:pt x="4842658" y="62270"/>
                  <a:pt x="5006937" y="-553"/>
                  <a:pt x="5172240" y="4"/>
                </a:cubicBezTo>
                <a:close/>
              </a:path>
            </a:pathLst>
          </a:custGeom>
          <a:solidFill>
            <a:schemeClr val="tx1">
              <a:lumMod val="95000"/>
            </a:schemeClr>
          </a:solidFill>
        </p:spPr>
        <p:txBody>
          <a:bodyPr wrap="square" lIns="72000" tIns="72000" rIns="72000">
            <a:noAutofit/>
          </a:bodyPr>
          <a:lstStyle>
            <a:lvl1pPr marL="0" indent="0" algn="ctr">
              <a:lnSpc>
                <a:spcPct val="100000"/>
              </a:lnSpc>
              <a:spcAft>
                <a:spcPts val="0"/>
              </a:spcAft>
              <a:buNone/>
              <a:defRPr sz="2400">
                <a:solidFill>
                  <a:schemeClr val="tx1"/>
                </a:solidFill>
              </a:defRPr>
            </a:lvl1pPr>
          </a:lstStyle>
          <a:p>
            <a:r>
              <a:rPr lang="da-DK" dirty="0"/>
              <a:t>Klik på ikonet for at tilføje et billede</a:t>
            </a:r>
          </a:p>
        </p:txBody>
      </p:sp>
      <p:sp>
        <p:nvSpPr>
          <p:cNvPr id="15" name="Slide Number Placeholder 14">
            <a:extLst>
              <a:ext uri="{FF2B5EF4-FFF2-40B4-BE49-F238E27FC236}">
                <a16:creationId xmlns:a16="http://schemas.microsoft.com/office/drawing/2014/main" id="{E9FBAA30-ECD1-7097-6105-7AA6C9D06D6F}"/>
              </a:ext>
            </a:extLst>
          </p:cNvPr>
          <p:cNvSpPr>
            <a:spLocks noGrp="1"/>
          </p:cNvSpPr>
          <p:nvPr>
            <p:ph type="sldNum" sz="quarter" idx="11"/>
          </p:nvPr>
        </p:nvSpPr>
        <p:spPr/>
        <p:txBody>
          <a:bodyPr/>
          <a:lstStyle/>
          <a:p>
            <a:fld id="{24C8C45C-947F-4981-8B3F-4F32E973C901}" type="slidenum">
              <a:rPr lang="da-DK" smtClean="0"/>
              <a:pPr/>
              <a:t>‹nr.›</a:t>
            </a:fld>
            <a:endParaRPr lang="da-DK" dirty="0"/>
          </a:p>
        </p:txBody>
      </p:sp>
      <p:sp>
        <p:nvSpPr>
          <p:cNvPr id="17" name="Title 16">
            <a:extLst>
              <a:ext uri="{FF2B5EF4-FFF2-40B4-BE49-F238E27FC236}">
                <a16:creationId xmlns:a16="http://schemas.microsoft.com/office/drawing/2014/main" id="{3C1A54EC-D4C5-9E3F-310C-58FFD5463337}"/>
              </a:ext>
            </a:extLst>
          </p:cNvPr>
          <p:cNvSpPr>
            <a:spLocks noGrp="1"/>
          </p:cNvSpPr>
          <p:nvPr>
            <p:ph type="title" hasCustomPrompt="1"/>
          </p:nvPr>
        </p:nvSpPr>
        <p:spPr>
          <a:xfrm>
            <a:off x="619127" y="1890137"/>
            <a:ext cx="7327106" cy="1620000"/>
          </a:xfrm>
        </p:spPr>
        <p:txBody>
          <a:bodyPr/>
          <a:lstStyle>
            <a:lvl1pPr>
              <a:defRPr/>
            </a:lvl1pPr>
          </a:lstStyle>
          <a:p>
            <a:r>
              <a:rPr lang="da-DK" dirty="0"/>
              <a:t>Klik for at tilføje titel, maks. to linjer</a:t>
            </a:r>
          </a:p>
        </p:txBody>
      </p:sp>
      <p:sp>
        <p:nvSpPr>
          <p:cNvPr id="3" name="Subtitle 2"/>
          <p:cNvSpPr>
            <a:spLocks noGrp="1"/>
          </p:cNvSpPr>
          <p:nvPr>
            <p:ph type="subTitle" idx="1" hasCustomPrompt="1"/>
          </p:nvPr>
        </p:nvSpPr>
        <p:spPr>
          <a:xfrm>
            <a:off x="619124" y="3967164"/>
            <a:ext cx="7327109" cy="3656382"/>
          </a:xfrm>
        </p:spPr>
        <p:txBody>
          <a:bodyPr/>
          <a:lstStyle>
            <a:lvl1pPr marL="0" indent="0" algn="l">
              <a:lnSpc>
                <a:spcPct val="110000"/>
              </a:lnSpc>
              <a:spcBef>
                <a:spcPts val="0"/>
              </a:spcBef>
              <a:spcAft>
                <a:spcPts val="0"/>
              </a:spcAft>
              <a:buFont typeface="Arial" panose="020B0604020202020204" pitchFamily="34" charset="0"/>
              <a:buNone/>
              <a:defRPr sz="3600" b="0">
                <a:solidFill>
                  <a:schemeClr val="tx1"/>
                </a:solidFill>
                <a:latin typeface="+mn-lt"/>
              </a:defRPr>
            </a:lvl1pPr>
            <a:lvl2pPr marL="0" indent="0" algn="l">
              <a:lnSpc>
                <a:spcPct val="110000"/>
              </a:lnSpc>
              <a:spcAft>
                <a:spcPts val="0"/>
              </a:spcAft>
              <a:buFont typeface="Arial" panose="020B0604020202020204" pitchFamily="34" charset="0"/>
              <a:buNone/>
              <a:defRPr sz="3600" b="0">
                <a:solidFill>
                  <a:schemeClr val="tx1"/>
                </a:solidFill>
                <a:latin typeface="+mn-lt"/>
              </a:defRPr>
            </a:lvl2pPr>
            <a:lvl3pPr marL="0" indent="0" algn="l">
              <a:lnSpc>
                <a:spcPct val="110000"/>
              </a:lnSpc>
              <a:spcAft>
                <a:spcPts val="0"/>
              </a:spcAft>
              <a:buFont typeface="Arial" panose="020B0604020202020204" pitchFamily="34" charset="0"/>
              <a:buNone/>
              <a:defRPr sz="3600" b="0">
                <a:solidFill>
                  <a:schemeClr val="tx1"/>
                </a:solidFill>
                <a:latin typeface="+mn-lt"/>
              </a:defRPr>
            </a:lvl3pPr>
            <a:lvl4pPr marL="0" indent="0" algn="l">
              <a:lnSpc>
                <a:spcPct val="110000"/>
              </a:lnSpc>
              <a:spcAft>
                <a:spcPts val="0"/>
              </a:spcAft>
              <a:buFont typeface="Arial" panose="020B0604020202020204" pitchFamily="34" charset="0"/>
              <a:buNone/>
              <a:defRPr sz="3600" b="0">
                <a:solidFill>
                  <a:schemeClr val="tx1"/>
                </a:solidFill>
                <a:latin typeface="+mn-lt"/>
              </a:defRPr>
            </a:lvl4pPr>
            <a:lvl5pPr marL="0" indent="0" algn="l">
              <a:lnSpc>
                <a:spcPct val="110000"/>
              </a:lnSpc>
              <a:spcAft>
                <a:spcPts val="0"/>
              </a:spcAft>
              <a:buFont typeface="Arial" panose="020B0604020202020204" pitchFamily="34" charset="0"/>
              <a:buNone/>
              <a:defRPr sz="3600" b="0">
                <a:solidFill>
                  <a:schemeClr val="tx1"/>
                </a:solidFill>
                <a:latin typeface="+mn-lt"/>
              </a:defRPr>
            </a:lvl5pPr>
            <a:lvl6pPr marL="0" indent="0" algn="l">
              <a:lnSpc>
                <a:spcPct val="110000"/>
              </a:lnSpc>
              <a:spcAft>
                <a:spcPts val="0"/>
              </a:spcAft>
              <a:buFont typeface="Arial" panose="020B0604020202020204" pitchFamily="34" charset="0"/>
              <a:buNone/>
              <a:defRPr sz="3600" b="0">
                <a:solidFill>
                  <a:schemeClr val="tx1"/>
                </a:solidFill>
                <a:latin typeface="+mn-lt"/>
              </a:defRPr>
            </a:lvl6pPr>
            <a:lvl7pPr marL="0" indent="0" algn="l">
              <a:lnSpc>
                <a:spcPct val="110000"/>
              </a:lnSpc>
              <a:spcAft>
                <a:spcPts val="0"/>
              </a:spcAft>
              <a:buFont typeface="Arial" panose="020B0604020202020204" pitchFamily="34" charset="0"/>
              <a:buNone/>
              <a:defRPr sz="3600" b="0">
                <a:solidFill>
                  <a:schemeClr val="tx1"/>
                </a:solidFill>
                <a:latin typeface="+mn-lt"/>
              </a:defRPr>
            </a:lvl7pPr>
            <a:lvl8pPr marL="0" indent="0" algn="l">
              <a:lnSpc>
                <a:spcPct val="110000"/>
              </a:lnSpc>
              <a:spcAft>
                <a:spcPts val="0"/>
              </a:spcAft>
              <a:buFont typeface="Arial" panose="020B0604020202020204" pitchFamily="34" charset="0"/>
              <a:buNone/>
              <a:defRPr sz="3600" b="0">
                <a:solidFill>
                  <a:schemeClr val="tx1"/>
                </a:solidFill>
                <a:latin typeface="+mn-lt"/>
              </a:defRPr>
            </a:lvl8pPr>
            <a:lvl9pPr marL="0" indent="0" algn="l">
              <a:lnSpc>
                <a:spcPct val="110000"/>
              </a:lnSpc>
              <a:spcAft>
                <a:spcPts val="0"/>
              </a:spcAft>
              <a:buFont typeface="Arial" panose="020B0604020202020204" pitchFamily="34" charset="0"/>
              <a:buNone/>
              <a:defRPr sz="3600" b="0">
                <a:solidFill>
                  <a:schemeClr val="tx1"/>
                </a:solidFill>
                <a:latin typeface="+mn-lt"/>
              </a:defRPr>
            </a:lvl9pPr>
          </a:lstStyle>
          <a:p>
            <a:r>
              <a:rPr lang="da-DK" dirty="0"/>
              <a:t>Klik for at tilføje tekst</a:t>
            </a:r>
          </a:p>
        </p:txBody>
      </p:sp>
      <p:sp>
        <p:nvSpPr>
          <p:cNvPr id="18" name="Footer Placeholder 17">
            <a:extLst>
              <a:ext uri="{FF2B5EF4-FFF2-40B4-BE49-F238E27FC236}">
                <a16:creationId xmlns:a16="http://schemas.microsoft.com/office/drawing/2014/main" id="{DCBCC0F3-104D-D5C8-9250-00AEDC6B8126}"/>
              </a:ext>
            </a:extLst>
          </p:cNvPr>
          <p:cNvSpPr>
            <a:spLocks noGrp="1"/>
          </p:cNvSpPr>
          <p:nvPr>
            <p:ph type="ftr" sz="quarter" idx="12"/>
          </p:nvPr>
        </p:nvSpPr>
        <p:spPr/>
        <p:txBody>
          <a:bodyPr/>
          <a:lstStyle/>
          <a:p>
            <a:r>
              <a:rPr lang="da-DK" dirty="0"/>
              <a:t>Styrelsen for Grøn Arealomlægning og Vandmiljø / Præsentation</a:t>
            </a:r>
          </a:p>
        </p:txBody>
      </p:sp>
    </p:spTree>
    <p:extLst>
      <p:ext uri="{BB962C8B-B14F-4D97-AF65-F5344CB8AC3E}">
        <p14:creationId xmlns:p14="http://schemas.microsoft.com/office/powerpoint/2010/main" val="386821256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ørre tekst og billede B">
    <p:bg>
      <p:bgPr>
        <a:solidFill>
          <a:schemeClr val="accent3"/>
        </a:solidFill>
        <a:effectLst/>
      </p:bgPr>
    </p:bg>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3CB7DF54-AD4D-10FD-2104-3A2BD0469D64}"/>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C651FD5B-090A-4DB7-AAEF-49CCBF0188B3}" type="datetime2">
              <a:rPr lang="da-DK" smtClean="0"/>
              <a:t>24. juni 2026</a:t>
            </a:fld>
            <a:endParaRPr lang="da-DK" dirty="0"/>
          </a:p>
        </p:txBody>
      </p:sp>
      <p:sp>
        <p:nvSpPr>
          <p:cNvPr id="10" name="Picture Placeholder 9">
            <a:extLst>
              <a:ext uri="{FF2B5EF4-FFF2-40B4-BE49-F238E27FC236}">
                <a16:creationId xmlns:a16="http://schemas.microsoft.com/office/drawing/2014/main" id="{E4D44066-51DB-33BA-70B6-6552B512140B}"/>
              </a:ext>
            </a:extLst>
          </p:cNvPr>
          <p:cNvSpPr>
            <a:spLocks noGrp="1"/>
          </p:cNvSpPr>
          <p:nvPr>
            <p:ph type="pic" sz="quarter" idx="13"/>
          </p:nvPr>
        </p:nvSpPr>
        <p:spPr>
          <a:xfrm>
            <a:off x="5661498" y="646861"/>
            <a:ext cx="12626505" cy="9640145"/>
          </a:xfrm>
          <a:custGeom>
            <a:avLst/>
            <a:gdLst>
              <a:gd name="connsiteX0" fmla="*/ 5172240 w 8417670"/>
              <a:gd name="connsiteY0" fmla="*/ 4 h 6426763"/>
              <a:gd name="connsiteX1" fmla="*/ 5628580 w 8417670"/>
              <a:gd name="connsiteY1" fmla="*/ 189203 h 6426763"/>
              <a:gd name="connsiteX2" fmla="*/ 6052053 w 8417670"/>
              <a:gd name="connsiteY2" fmla="*/ 632745 h 6426763"/>
              <a:gd name="connsiteX3" fmla="*/ 7113200 w 8417670"/>
              <a:gd name="connsiteY3" fmla="*/ 669839 h 6426763"/>
              <a:gd name="connsiteX4" fmla="*/ 8400100 w 8417670"/>
              <a:gd name="connsiteY4" fmla="*/ 263933 h 6426763"/>
              <a:gd name="connsiteX5" fmla="*/ 8412047 w 8417670"/>
              <a:gd name="connsiteY5" fmla="*/ 266353 h 6426763"/>
              <a:gd name="connsiteX6" fmla="*/ 8412126 w 8417670"/>
              <a:gd name="connsiteY6" fmla="*/ 266432 h 6426763"/>
              <a:gd name="connsiteX7" fmla="*/ 8417670 w 8417670"/>
              <a:gd name="connsiteY7" fmla="*/ 4863742 h 6426763"/>
              <a:gd name="connsiteX8" fmla="*/ 8394712 w 8417670"/>
              <a:gd name="connsiteY8" fmla="*/ 4867022 h 6426763"/>
              <a:gd name="connsiteX9" fmla="*/ 7120774 w 8417670"/>
              <a:gd name="connsiteY9" fmla="*/ 5205847 h 6426763"/>
              <a:gd name="connsiteX10" fmla="*/ 7216746 w 8417670"/>
              <a:gd name="connsiteY10" fmla="*/ 6414971 h 6426763"/>
              <a:gd name="connsiteX11" fmla="*/ 7220728 w 8417670"/>
              <a:gd name="connsiteY11" fmla="*/ 6426763 h 6426763"/>
              <a:gd name="connsiteX12" fmla="*/ 12606 w 8417670"/>
              <a:gd name="connsiteY12" fmla="*/ 6416610 h 6426763"/>
              <a:gd name="connsiteX13" fmla="*/ 12606 w 8417670"/>
              <a:gd name="connsiteY13" fmla="*/ 6415127 h 6426763"/>
              <a:gd name="connsiteX14" fmla="*/ 158474 w 8417670"/>
              <a:gd name="connsiteY14" fmla="*/ 5021090 h 6426763"/>
              <a:gd name="connsiteX15" fmla="*/ 1763038 w 8417670"/>
              <a:gd name="connsiteY15" fmla="*/ 4968301 h 6426763"/>
              <a:gd name="connsiteX16" fmla="*/ 2221028 w 8417670"/>
              <a:gd name="connsiteY16" fmla="*/ 2183273 h 6426763"/>
              <a:gd name="connsiteX17" fmla="*/ 4105149 w 8417670"/>
              <a:gd name="connsiteY17" fmla="*/ 2190143 h 6426763"/>
              <a:gd name="connsiteX18" fmla="*/ 4722050 w 8417670"/>
              <a:gd name="connsiteY18" fmla="*/ 191077 h 6426763"/>
              <a:gd name="connsiteX19" fmla="*/ 5172240 w 8417670"/>
              <a:gd name="connsiteY19" fmla="*/ 4 h 642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17670" h="6426763">
                <a:moveTo>
                  <a:pt x="5172240" y="4"/>
                </a:moveTo>
                <a:cubicBezTo>
                  <a:pt x="5337544" y="560"/>
                  <a:pt x="5503872" y="64495"/>
                  <a:pt x="5628580" y="189203"/>
                </a:cubicBezTo>
                <a:cubicBezTo>
                  <a:pt x="5859176" y="421048"/>
                  <a:pt x="5931406" y="512099"/>
                  <a:pt x="6052053" y="632745"/>
                </a:cubicBezTo>
                <a:cubicBezTo>
                  <a:pt x="6328488" y="909180"/>
                  <a:pt x="6626316" y="950645"/>
                  <a:pt x="7113200" y="669839"/>
                </a:cubicBezTo>
                <a:cubicBezTo>
                  <a:pt x="7690430" y="338274"/>
                  <a:pt x="8081810" y="193732"/>
                  <a:pt x="8400100" y="263933"/>
                </a:cubicBezTo>
                <a:lnTo>
                  <a:pt x="8412047" y="266353"/>
                </a:lnTo>
                <a:lnTo>
                  <a:pt x="8412126" y="266432"/>
                </a:lnTo>
                <a:lnTo>
                  <a:pt x="8417670" y="4863742"/>
                </a:lnTo>
                <a:lnTo>
                  <a:pt x="8394712" y="4867022"/>
                </a:lnTo>
                <a:cubicBezTo>
                  <a:pt x="7925556" y="4932303"/>
                  <a:pt x="7406110" y="4920511"/>
                  <a:pt x="7120774" y="5205847"/>
                </a:cubicBezTo>
                <a:cubicBezTo>
                  <a:pt x="6807014" y="5519529"/>
                  <a:pt x="7089460" y="5986967"/>
                  <a:pt x="7216746" y="6414971"/>
                </a:cubicBezTo>
                <a:lnTo>
                  <a:pt x="7220728" y="6426763"/>
                </a:lnTo>
                <a:lnTo>
                  <a:pt x="12606" y="6416610"/>
                </a:lnTo>
                <a:lnTo>
                  <a:pt x="12606" y="6415127"/>
                </a:lnTo>
                <a:cubicBezTo>
                  <a:pt x="8311" y="5779877"/>
                  <a:pt x="-57049" y="5236615"/>
                  <a:pt x="158474" y="5021090"/>
                </a:cubicBezTo>
                <a:cubicBezTo>
                  <a:pt x="659179" y="4520385"/>
                  <a:pt x="1271784" y="5459557"/>
                  <a:pt x="1763038" y="4968301"/>
                </a:cubicBezTo>
                <a:cubicBezTo>
                  <a:pt x="2348548" y="4382793"/>
                  <a:pt x="1391728" y="3012573"/>
                  <a:pt x="2221028" y="2183273"/>
                </a:cubicBezTo>
                <a:cubicBezTo>
                  <a:pt x="2721107" y="1683115"/>
                  <a:pt x="3606945" y="2688350"/>
                  <a:pt x="4105149" y="2190143"/>
                </a:cubicBezTo>
                <a:cubicBezTo>
                  <a:pt x="4560640" y="1734654"/>
                  <a:pt x="4259063" y="683035"/>
                  <a:pt x="4722050" y="191077"/>
                </a:cubicBezTo>
                <a:cubicBezTo>
                  <a:pt x="4842658" y="62270"/>
                  <a:pt x="5006937" y="-553"/>
                  <a:pt x="5172240" y="4"/>
                </a:cubicBezTo>
                <a:close/>
              </a:path>
            </a:pathLst>
          </a:custGeom>
          <a:solidFill>
            <a:schemeClr val="bg1">
              <a:lumMod val="95000"/>
            </a:schemeClr>
          </a:solidFill>
        </p:spPr>
        <p:txBody>
          <a:bodyPr wrap="square" lIns="72000" tIns="72000" rIns="72000">
            <a:noAutofit/>
          </a:bodyPr>
          <a:lstStyle>
            <a:lvl1pPr marL="0" indent="0" algn="ctr">
              <a:lnSpc>
                <a:spcPct val="100000"/>
              </a:lnSpc>
              <a:spcAft>
                <a:spcPts val="0"/>
              </a:spcAft>
              <a:buNone/>
              <a:defRPr sz="2400">
                <a:solidFill>
                  <a:schemeClr val="tx1"/>
                </a:solidFill>
              </a:defRPr>
            </a:lvl1pPr>
          </a:lstStyle>
          <a:p>
            <a:r>
              <a:rPr lang="da-DK" dirty="0"/>
              <a:t>Klik på ikonet for at tilføje et billede</a:t>
            </a:r>
          </a:p>
        </p:txBody>
      </p:sp>
      <p:sp>
        <p:nvSpPr>
          <p:cNvPr id="15" name="Slide Number Placeholder 14">
            <a:extLst>
              <a:ext uri="{FF2B5EF4-FFF2-40B4-BE49-F238E27FC236}">
                <a16:creationId xmlns:a16="http://schemas.microsoft.com/office/drawing/2014/main" id="{E9FBAA30-ECD1-7097-6105-7AA6C9D06D6F}"/>
              </a:ext>
            </a:extLst>
          </p:cNvPr>
          <p:cNvSpPr>
            <a:spLocks noGrp="1"/>
          </p:cNvSpPr>
          <p:nvPr>
            <p:ph type="sldNum" sz="quarter" idx="11"/>
          </p:nvPr>
        </p:nvSpPr>
        <p:spPr/>
        <p:txBody>
          <a:bodyPr/>
          <a:lstStyle/>
          <a:p>
            <a:fld id="{24C8C45C-947F-4981-8B3F-4F32E973C901}" type="slidenum">
              <a:rPr lang="da-DK" smtClean="0"/>
              <a:pPr/>
              <a:t>‹nr.›</a:t>
            </a:fld>
            <a:endParaRPr lang="da-DK" dirty="0"/>
          </a:p>
        </p:txBody>
      </p:sp>
      <p:sp>
        <p:nvSpPr>
          <p:cNvPr id="17" name="Title 16">
            <a:extLst>
              <a:ext uri="{FF2B5EF4-FFF2-40B4-BE49-F238E27FC236}">
                <a16:creationId xmlns:a16="http://schemas.microsoft.com/office/drawing/2014/main" id="{3C1A54EC-D4C5-9E3F-310C-58FFD5463337}"/>
              </a:ext>
            </a:extLst>
          </p:cNvPr>
          <p:cNvSpPr>
            <a:spLocks noGrp="1"/>
          </p:cNvSpPr>
          <p:nvPr>
            <p:ph type="title" hasCustomPrompt="1"/>
          </p:nvPr>
        </p:nvSpPr>
        <p:spPr>
          <a:xfrm>
            <a:off x="619127" y="1890137"/>
            <a:ext cx="7327106" cy="1620000"/>
          </a:xfrm>
        </p:spPr>
        <p:txBody>
          <a:bodyPr/>
          <a:lstStyle>
            <a:lvl1pPr>
              <a:defRPr/>
            </a:lvl1pPr>
          </a:lstStyle>
          <a:p>
            <a:r>
              <a:rPr lang="da-DK" dirty="0"/>
              <a:t>Klik for at tilføje titel, maks. to linjer</a:t>
            </a:r>
          </a:p>
        </p:txBody>
      </p:sp>
      <p:sp>
        <p:nvSpPr>
          <p:cNvPr id="3" name="Subtitle 2"/>
          <p:cNvSpPr>
            <a:spLocks noGrp="1"/>
          </p:cNvSpPr>
          <p:nvPr>
            <p:ph type="subTitle" idx="1" hasCustomPrompt="1"/>
          </p:nvPr>
        </p:nvSpPr>
        <p:spPr>
          <a:xfrm>
            <a:off x="619124" y="3967164"/>
            <a:ext cx="7327109" cy="3656382"/>
          </a:xfrm>
        </p:spPr>
        <p:txBody>
          <a:bodyPr/>
          <a:lstStyle>
            <a:lvl1pPr marL="0" indent="0" algn="l">
              <a:lnSpc>
                <a:spcPct val="110000"/>
              </a:lnSpc>
              <a:spcBef>
                <a:spcPts val="0"/>
              </a:spcBef>
              <a:spcAft>
                <a:spcPts val="0"/>
              </a:spcAft>
              <a:buFont typeface="Arial" panose="020B0604020202020204" pitchFamily="34" charset="0"/>
              <a:buNone/>
              <a:defRPr sz="3600" b="0">
                <a:solidFill>
                  <a:schemeClr val="tx1"/>
                </a:solidFill>
                <a:latin typeface="+mn-lt"/>
              </a:defRPr>
            </a:lvl1pPr>
            <a:lvl2pPr marL="0" indent="0" algn="l">
              <a:lnSpc>
                <a:spcPct val="110000"/>
              </a:lnSpc>
              <a:spcAft>
                <a:spcPts val="0"/>
              </a:spcAft>
              <a:buFont typeface="Arial" panose="020B0604020202020204" pitchFamily="34" charset="0"/>
              <a:buNone/>
              <a:defRPr sz="3600" b="0">
                <a:solidFill>
                  <a:schemeClr val="tx1"/>
                </a:solidFill>
                <a:latin typeface="+mn-lt"/>
              </a:defRPr>
            </a:lvl2pPr>
            <a:lvl3pPr marL="0" indent="0" algn="l">
              <a:lnSpc>
                <a:spcPct val="110000"/>
              </a:lnSpc>
              <a:spcAft>
                <a:spcPts val="0"/>
              </a:spcAft>
              <a:buFont typeface="Arial" panose="020B0604020202020204" pitchFamily="34" charset="0"/>
              <a:buNone/>
              <a:defRPr sz="3600" b="0">
                <a:solidFill>
                  <a:schemeClr val="tx1"/>
                </a:solidFill>
                <a:latin typeface="+mn-lt"/>
              </a:defRPr>
            </a:lvl3pPr>
            <a:lvl4pPr marL="0" indent="0" algn="l">
              <a:lnSpc>
                <a:spcPct val="110000"/>
              </a:lnSpc>
              <a:spcAft>
                <a:spcPts val="0"/>
              </a:spcAft>
              <a:buFont typeface="Arial" panose="020B0604020202020204" pitchFamily="34" charset="0"/>
              <a:buNone/>
              <a:defRPr sz="3600" b="0">
                <a:solidFill>
                  <a:schemeClr val="tx1"/>
                </a:solidFill>
                <a:latin typeface="+mn-lt"/>
              </a:defRPr>
            </a:lvl4pPr>
            <a:lvl5pPr marL="0" indent="0" algn="l">
              <a:lnSpc>
                <a:spcPct val="110000"/>
              </a:lnSpc>
              <a:spcAft>
                <a:spcPts val="0"/>
              </a:spcAft>
              <a:buFont typeface="Arial" panose="020B0604020202020204" pitchFamily="34" charset="0"/>
              <a:buNone/>
              <a:defRPr sz="3600" b="0">
                <a:solidFill>
                  <a:schemeClr val="tx1"/>
                </a:solidFill>
                <a:latin typeface="+mn-lt"/>
              </a:defRPr>
            </a:lvl5pPr>
            <a:lvl6pPr marL="0" indent="0" algn="l">
              <a:lnSpc>
                <a:spcPct val="110000"/>
              </a:lnSpc>
              <a:spcAft>
                <a:spcPts val="0"/>
              </a:spcAft>
              <a:buFont typeface="Arial" panose="020B0604020202020204" pitchFamily="34" charset="0"/>
              <a:buNone/>
              <a:defRPr sz="3600" b="0">
                <a:solidFill>
                  <a:schemeClr val="tx1"/>
                </a:solidFill>
                <a:latin typeface="+mn-lt"/>
              </a:defRPr>
            </a:lvl6pPr>
            <a:lvl7pPr marL="0" indent="0" algn="l">
              <a:lnSpc>
                <a:spcPct val="110000"/>
              </a:lnSpc>
              <a:spcAft>
                <a:spcPts val="0"/>
              </a:spcAft>
              <a:buFont typeface="Arial" panose="020B0604020202020204" pitchFamily="34" charset="0"/>
              <a:buNone/>
              <a:defRPr sz="3600" b="0">
                <a:solidFill>
                  <a:schemeClr val="tx1"/>
                </a:solidFill>
                <a:latin typeface="+mn-lt"/>
              </a:defRPr>
            </a:lvl7pPr>
            <a:lvl8pPr marL="0" indent="0" algn="l">
              <a:lnSpc>
                <a:spcPct val="110000"/>
              </a:lnSpc>
              <a:spcAft>
                <a:spcPts val="0"/>
              </a:spcAft>
              <a:buFont typeface="Arial" panose="020B0604020202020204" pitchFamily="34" charset="0"/>
              <a:buNone/>
              <a:defRPr sz="3600" b="0">
                <a:solidFill>
                  <a:schemeClr val="tx1"/>
                </a:solidFill>
                <a:latin typeface="+mn-lt"/>
              </a:defRPr>
            </a:lvl8pPr>
            <a:lvl9pPr marL="0" indent="0" algn="l">
              <a:lnSpc>
                <a:spcPct val="110000"/>
              </a:lnSpc>
              <a:spcAft>
                <a:spcPts val="0"/>
              </a:spcAft>
              <a:buFont typeface="Arial" panose="020B0604020202020204" pitchFamily="34" charset="0"/>
              <a:buNone/>
              <a:defRPr sz="3600" b="0">
                <a:solidFill>
                  <a:schemeClr val="tx1"/>
                </a:solidFill>
                <a:latin typeface="+mn-lt"/>
              </a:defRPr>
            </a:lvl9pPr>
          </a:lstStyle>
          <a:p>
            <a:r>
              <a:rPr lang="da-DK" dirty="0"/>
              <a:t>Klik for at tilføje tekst</a:t>
            </a:r>
          </a:p>
        </p:txBody>
      </p:sp>
      <p:sp>
        <p:nvSpPr>
          <p:cNvPr id="18" name="Footer Placeholder 17">
            <a:extLst>
              <a:ext uri="{FF2B5EF4-FFF2-40B4-BE49-F238E27FC236}">
                <a16:creationId xmlns:a16="http://schemas.microsoft.com/office/drawing/2014/main" id="{DCBCC0F3-104D-D5C8-9250-00AEDC6B8126}"/>
              </a:ext>
            </a:extLst>
          </p:cNvPr>
          <p:cNvSpPr>
            <a:spLocks noGrp="1"/>
          </p:cNvSpPr>
          <p:nvPr>
            <p:ph type="ftr" sz="quarter" idx="12"/>
          </p:nvPr>
        </p:nvSpPr>
        <p:spPr/>
        <p:txBody>
          <a:bodyPr/>
          <a:lstStyle/>
          <a:p>
            <a:r>
              <a:rPr lang="da-DK" dirty="0"/>
              <a:t>Styrelsen for Grøn Arealomlægning og Vandmiljø / Præsentation</a:t>
            </a:r>
          </a:p>
        </p:txBody>
      </p:sp>
    </p:spTree>
    <p:extLst>
      <p:ext uri="{BB962C8B-B14F-4D97-AF65-F5344CB8AC3E}">
        <p14:creationId xmlns:p14="http://schemas.microsoft.com/office/powerpoint/2010/main" val="43717321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ørre tekst og billede C">
    <p:bg>
      <p:bgPr>
        <a:solidFill>
          <a:schemeClr val="accent4"/>
        </a:solidFill>
        <a:effectLst/>
      </p:bgPr>
    </p:bg>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3CB7DF54-AD4D-10FD-2104-3A2BD0469D64}"/>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C2D4F150-155F-4EF1-8B1E-DC097EECADFA}" type="datetime2">
              <a:rPr lang="da-DK" smtClean="0"/>
              <a:t>24. juni 2026</a:t>
            </a:fld>
            <a:endParaRPr lang="da-DK" dirty="0"/>
          </a:p>
        </p:txBody>
      </p:sp>
      <p:sp>
        <p:nvSpPr>
          <p:cNvPr id="10" name="Picture Placeholder 9">
            <a:extLst>
              <a:ext uri="{FF2B5EF4-FFF2-40B4-BE49-F238E27FC236}">
                <a16:creationId xmlns:a16="http://schemas.microsoft.com/office/drawing/2014/main" id="{E4D44066-51DB-33BA-70B6-6552B512140B}"/>
              </a:ext>
            </a:extLst>
          </p:cNvPr>
          <p:cNvSpPr>
            <a:spLocks noGrp="1"/>
          </p:cNvSpPr>
          <p:nvPr>
            <p:ph type="pic" sz="quarter" idx="13"/>
          </p:nvPr>
        </p:nvSpPr>
        <p:spPr>
          <a:xfrm>
            <a:off x="5661498" y="646861"/>
            <a:ext cx="12626505" cy="9640145"/>
          </a:xfrm>
          <a:custGeom>
            <a:avLst/>
            <a:gdLst>
              <a:gd name="connsiteX0" fmla="*/ 5172240 w 8417670"/>
              <a:gd name="connsiteY0" fmla="*/ 4 h 6426763"/>
              <a:gd name="connsiteX1" fmla="*/ 5628580 w 8417670"/>
              <a:gd name="connsiteY1" fmla="*/ 189203 h 6426763"/>
              <a:gd name="connsiteX2" fmla="*/ 6052053 w 8417670"/>
              <a:gd name="connsiteY2" fmla="*/ 632745 h 6426763"/>
              <a:gd name="connsiteX3" fmla="*/ 7113200 w 8417670"/>
              <a:gd name="connsiteY3" fmla="*/ 669839 h 6426763"/>
              <a:gd name="connsiteX4" fmla="*/ 8400100 w 8417670"/>
              <a:gd name="connsiteY4" fmla="*/ 263933 h 6426763"/>
              <a:gd name="connsiteX5" fmla="*/ 8412047 w 8417670"/>
              <a:gd name="connsiteY5" fmla="*/ 266353 h 6426763"/>
              <a:gd name="connsiteX6" fmla="*/ 8412126 w 8417670"/>
              <a:gd name="connsiteY6" fmla="*/ 266432 h 6426763"/>
              <a:gd name="connsiteX7" fmla="*/ 8417670 w 8417670"/>
              <a:gd name="connsiteY7" fmla="*/ 4863742 h 6426763"/>
              <a:gd name="connsiteX8" fmla="*/ 8394712 w 8417670"/>
              <a:gd name="connsiteY8" fmla="*/ 4867022 h 6426763"/>
              <a:gd name="connsiteX9" fmla="*/ 7120774 w 8417670"/>
              <a:gd name="connsiteY9" fmla="*/ 5205847 h 6426763"/>
              <a:gd name="connsiteX10" fmla="*/ 7216746 w 8417670"/>
              <a:gd name="connsiteY10" fmla="*/ 6414971 h 6426763"/>
              <a:gd name="connsiteX11" fmla="*/ 7220728 w 8417670"/>
              <a:gd name="connsiteY11" fmla="*/ 6426763 h 6426763"/>
              <a:gd name="connsiteX12" fmla="*/ 12606 w 8417670"/>
              <a:gd name="connsiteY12" fmla="*/ 6416610 h 6426763"/>
              <a:gd name="connsiteX13" fmla="*/ 12606 w 8417670"/>
              <a:gd name="connsiteY13" fmla="*/ 6415127 h 6426763"/>
              <a:gd name="connsiteX14" fmla="*/ 158474 w 8417670"/>
              <a:gd name="connsiteY14" fmla="*/ 5021090 h 6426763"/>
              <a:gd name="connsiteX15" fmla="*/ 1763038 w 8417670"/>
              <a:gd name="connsiteY15" fmla="*/ 4968301 h 6426763"/>
              <a:gd name="connsiteX16" fmla="*/ 2221028 w 8417670"/>
              <a:gd name="connsiteY16" fmla="*/ 2183273 h 6426763"/>
              <a:gd name="connsiteX17" fmla="*/ 4105149 w 8417670"/>
              <a:gd name="connsiteY17" fmla="*/ 2190143 h 6426763"/>
              <a:gd name="connsiteX18" fmla="*/ 4722050 w 8417670"/>
              <a:gd name="connsiteY18" fmla="*/ 191077 h 6426763"/>
              <a:gd name="connsiteX19" fmla="*/ 5172240 w 8417670"/>
              <a:gd name="connsiteY19" fmla="*/ 4 h 642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17670" h="6426763">
                <a:moveTo>
                  <a:pt x="5172240" y="4"/>
                </a:moveTo>
                <a:cubicBezTo>
                  <a:pt x="5337544" y="560"/>
                  <a:pt x="5503872" y="64495"/>
                  <a:pt x="5628580" y="189203"/>
                </a:cubicBezTo>
                <a:cubicBezTo>
                  <a:pt x="5859176" y="421048"/>
                  <a:pt x="5931406" y="512099"/>
                  <a:pt x="6052053" y="632745"/>
                </a:cubicBezTo>
                <a:cubicBezTo>
                  <a:pt x="6328488" y="909180"/>
                  <a:pt x="6626316" y="950645"/>
                  <a:pt x="7113200" y="669839"/>
                </a:cubicBezTo>
                <a:cubicBezTo>
                  <a:pt x="7690430" y="338274"/>
                  <a:pt x="8081810" y="193732"/>
                  <a:pt x="8400100" y="263933"/>
                </a:cubicBezTo>
                <a:lnTo>
                  <a:pt x="8412047" y="266353"/>
                </a:lnTo>
                <a:lnTo>
                  <a:pt x="8412126" y="266432"/>
                </a:lnTo>
                <a:lnTo>
                  <a:pt x="8417670" y="4863742"/>
                </a:lnTo>
                <a:lnTo>
                  <a:pt x="8394712" y="4867022"/>
                </a:lnTo>
                <a:cubicBezTo>
                  <a:pt x="7925556" y="4932303"/>
                  <a:pt x="7406110" y="4920511"/>
                  <a:pt x="7120774" y="5205847"/>
                </a:cubicBezTo>
                <a:cubicBezTo>
                  <a:pt x="6807014" y="5519529"/>
                  <a:pt x="7089460" y="5986967"/>
                  <a:pt x="7216746" y="6414971"/>
                </a:cubicBezTo>
                <a:lnTo>
                  <a:pt x="7220728" y="6426763"/>
                </a:lnTo>
                <a:lnTo>
                  <a:pt x="12606" y="6416610"/>
                </a:lnTo>
                <a:lnTo>
                  <a:pt x="12606" y="6415127"/>
                </a:lnTo>
                <a:cubicBezTo>
                  <a:pt x="8311" y="5779877"/>
                  <a:pt x="-57049" y="5236615"/>
                  <a:pt x="158474" y="5021090"/>
                </a:cubicBezTo>
                <a:cubicBezTo>
                  <a:pt x="659179" y="4520385"/>
                  <a:pt x="1271784" y="5459557"/>
                  <a:pt x="1763038" y="4968301"/>
                </a:cubicBezTo>
                <a:cubicBezTo>
                  <a:pt x="2348548" y="4382793"/>
                  <a:pt x="1391728" y="3012573"/>
                  <a:pt x="2221028" y="2183273"/>
                </a:cubicBezTo>
                <a:cubicBezTo>
                  <a:pt x="2721107" y="1683115"/>
                  <a:pt x="3606945" y="2688350"/>
                  <a:pt x="4105149" y="2190143"/>
                </a:cubicBezTo>
                <a:cubicBezTo>
                  <a:pt x="4560640" y="1734654"/>
                  <a:pt x="4259063" y="683035"/>
                  <a:pt x="4722050" y="191077"/>
                </a:cubicBezTo>
                <a:cubicBezTo>
                  <a:pt x="4842658" y="62270"/>
                  <a:pt x="5006937" y="-553"/>
                  <a:pt x="5172240" y="4"/>
                </a:cubicBezTo>
                <a:close/>
              </a:path>
            </a:pathLst>
          </a:custGeom>
          <a:solidFill>
            <a:schemeClr val="tx1">
              <a:lumMod val="95000"/>
            </a:schemeClr>
          </a:solidFill>
        </p:spPr>
        <p:txBody>
          <a:bodyPr wrap="square" lIns="72000" tIns="72000" rIns="72000">
            <a:noAutofit/>
          </a:bodyPr>
          <a:lstStyle>
            <a:lvl1pPr marL="0" indent="0" algn="ctr">
              <a:lnSpc>
                <a:spcPct val="100000"/>
              </a:lnSpc>
              <a:spcAft>
                <a:spcPts val="0"/>
              </a:spcAft>
              <a:buNone/>
              <a:defRPr sz="2400">
                <a:solidFill>
                  <a:schemeClr val="tx1"/>
                </a:solidFill>
              </a:defRPr>
            </a:lvl1pPr>
          </a:lstStyle>
          <a:p>
            <a:r>
              <a:rPr lang="da-DK" dirty="0"/>
              <a:t>Klik på ikonet for at tilføje et billede</a:t>
            </a:r>
          </a:p>
        </p:txBody>
      </p:sp>
      <p:sp>
        <p:nvSpPr>
          <p:cNvPr id="15" name="Slide Number Placeholder 14">
            <a:extLst>
              <a:ext uri="{FF2B5EF4-FFF2-40B4-BE49-F238E27FC236}">
                <a16:creationId xmlns:a16="http://schemas.microsoft.com/office/drawing/2014/main" id="{E9FBAA30-ECD1-7097-6105-7AA6C9D06D6F}"/>
              </a:ext>
            </a:extLst>
          </p:cNvPr>
          <p:cNvSpPr>
            <a:spLocks noGrp="1"/>
          </p:cNvSpPr>
          <p:nvPr>
            <p:ph type="sldNum" sz="quarter" idx="11"/>
          </p:nvPr>
        </p:nvSpPr>
        <p:spPr/>
        <p:txBody>
          <a:bodyPr/>
          <a:lstStyle/>
          <a:p>
            <a:fld id="{24C8C45C-947F-4981-8B3F-4F32E973C901}" type="slidenum">
              <a:rPr lang="da-DK" smtClean="0"/>
              <a:pPr/>
              <a:t>‹nr.›</a:t>
            </a:fld>
            <a:endParaRPr lang="da-DK" dirty="0"/>
          </a:p>
        </p:txBody>
      </p:sp>
      <p:sp>
        <p:nvSpPr>
          <p:cNvPr id="17" name="Title 16">
            <a:extLst>
              <a:ext uri="{FF2B5EF4-FFF2-40B4-BE49-F238E27FC236}">
                <a16:creationId xmlns:a16="http://schemas.microsoft.com/office/drawing/2014/main" id="{3C1A54EC-D4C5-9E3F-310C-58FFD5463337}"/>
              </a:ext>
            </a:extLst>
          </p:cNvPr>
          <p:cNvSpPr>
            <a:spLocks noGrp="1"/>
          </p:cNvSpPr>
          <p:nvPr>
            <p:ph type="title" hasCustomPrompt="1"/>
          </p:nvPr>
        </p:nvSpPr>
        <p:spPr>
          <a:xfrm>
            <a:off x="619127" y="1890137"/>
            <a:ext cx="7327106" cy="1620000"/>
          </a:xfrm>
        </p:spPr>
        <p:txBody>
          <a:bodyPr/>
          <a:lstStyle>
            <a:lvl1pPr>
              <a:defRPr/>
            </a:lvl1pPr>
          </a:lstStyle>
          <a:p>
            <a:r>
              <a:rPr lang="da-DK" dirty="0"/>
              <a:t>Klik for at tilføje titel, maks. to linjer</a:t>
            </a:r>
          </a:p>
        </p:txBody>
      </p:sp>
      <p:sp>
        <p:nvSpPr>
          <p:cNvPr id="3" name="Subtitle 2"/>
          <p:cNvSpPr>
            <a:spLocks noGrp="1"/>
          </p:cNvSpPr>
          <p:nvPr>
            <p:ph type="subTitle" idx="1" hasCustomPrompt="1"/>
          </p:nvPr>
        </p:nvSpPr>
        <p:spPr>
          <a:xfrm>
            <a:off x="619124" y="3967164"/>
            <a:ext cx="7327109" cy="3656382"/>
          </a:xfrm>
        </p:spPr>
        <p:txBody>
          <a:bodyPr/>
          <a:lstStyle>
            <a:lvl1pPr marL="0" indent="0" algn="l">
              <a:lnSpc>
                <a:spcPct val="110000"/>
              </a:lnSpc>
              <a:spcBef>
                <a:spcPts val="0"/>
              </a:spcBef>
              <a:spcAft>
                <a:spcPts val="0"/>
              </a:spcAft>
              <a:buFont typeface="Arial" panose="020B0604020202020204" pitchFamily="34" charset="0"/>
              <a:buNone/>
              <a:defRPr sz="3600" b="0">
                <a:solidFill>
                  <a:schemeClr val="tx1"/>
                </a:solidFill>
                <a:latin typeface="+mn-lt"/>
              </a:defRPr>
            </a:lvl1pPr>
            <a:lvl2pPr marL="0" indent="0" algn="l">
              <a:lnSpc>
                <a:spcPct val="110000"/>
              </a:lnSpc>
              <a:spcAft>
                <a:spcPts val="0"/>
              </a:spcAft>
              <a:buFont typeface="Arial" panose="020B0604020202020204" pitchFamily="34" charset="0"/>
              <a:buNone/>
              <a:defRPr sz="3600" b="0">
                <a:solidFill>
                  <a:schemeClr val="tx1"/>
                </a:solidFill>
                <a:latin typeface="+mn-lt"/>
              </a:defRPr>
            </a:lvl2pPr>
            <a:lvl3pPr marL="0" indent="0" algn="l">
              <a:lnSpc>
                <a:spcPct val="110000"/>
              </a:lnSpc>
              <a:spcAft>
                <a:spcPts val="0"/>
              </a:spcAft>
              <a:buFont typeface="Arial" panose="020B0604020202020204" pitchFamily="34" charset="0"/>
              <a:buNone/>
              <a:defRPr sz="3600" b="0">
                <a:solidFill>
                  <a:schemeClr val="tx1"/>
                </a:solidFill>
                <a:latin typeface="+mn-lt"/>
              </a:defRPr>
            </a:lvl3pPr>
            <a:lvl4pPr marL="0" indent="0" algn="l">
              <a:lnSpc>
                <a:spcPct val="110000"/>
              </a:lnSpc>
              <a:spcAft>
                <a:spcPts val="0"/>
              </a:spcAft>
              <a:buFont typeface="Arial" panose="020B0604020202020204" pitchFamily="34" charset="0"/>
              <a:buNone/>
              <a:defRPr sz="3600" b="0">
                <a:solidFill>
                  <a:schemeClr val="tx1"/>
                </a:solidFill>
                <a:latin typeface="+mn-lt"/>
              </a:defRPr>
            </a:lvl4pPr>
            <a:lvl5pPr marL="0" indent="0" algn="l">
              <a:lnSpc>
                <a:spcPct val="110000"/>
              </a:lnSpc>
              <a:spcAft>
                <a:spcPts val="0"/>
              </a:spcAft>
              <a:buFont typeface="Arial" panose="020B0604020202020204" pitchFamily="34" charset="0"/>
              <a:buNone/>
              <a:defRPr sz="3600" b="0">
                <a:solidFill>
                  <a:schemeClr val="tx1"/>
                </a:solidFill>
                <a:latin typeface="+mn-lt"/>
              </a:defRPr>
            </a:lvl5pPr>
            <a:lvl6pPr marL="0" indent="0" algn="l">
              <a:lnSpc>
                <a:spcPct val="110000"/>
              </a:lnSpc>
              <a:spcAft>
                <a:spcPts val="0"/>
              </a:spcAft>
              <a:buFont typeface="Arial" panose="020B0604020202020204" pitchFamily="34" charset="0"/>
              <a:buNone/>
              <a:defRPr sz="3600" b="0">
                <a:solidFill>
                  <a:schemeClr val="tx1"/>
                </a:solidFill>
                <a:latin typeface="+mn-lt"/>
              </a:defRPr>
            </a:lvl6pPr>
            <a:lvl7pPr marL="0" indent="0" algn="l">
              <a:lnSpc>
                <a:spcPct val="110000"/>
              </a:lnSpc>
              <a:spcAft>
                <a:spcPts val="0"/>
              </a:spcAft>
              <a:buFont typeface="Arial" panose="020B0604020202020204" pitchFamily="34" charset="0"/>
              <a:buNone/>
              <a:defRPr sz="3600" b="0">
                <a:solidFill>
                  <a:schemeClr val="tx1"/>
                </a:solidFill>
                <a:latin typeface="+mn-lt"/>
              </a:defRPr>
            </a:lvl7pPr>
            <a:lvl8pPr marL="0" indent="0" algn="l">
              <a:lnSpc>
                <a:spcPct val="110000"/>
              </a:lnSpc>
              <a:spcAft>
                <a:spcPts val="0"/>
              </a:spcAft>
              <a:buFont typeface="Arial" panose="020B0604020202020204" pitchFamily="34" charset="0"/>
              <a:buNone/>
              <a:defRPr sz="3600" b="0">
                <a:solidFill>
                  <a:schemeClr val="tx1"/>
                </a:solidFill>
                <a:latin typeface="+mn-lt"/>
              </a:defRPr>
            </a:lvl8pPr>
            <a:lvl9pPr marL="0" indent="0" algn="l">
              <a:lnSpc>
                <a:spcPct val="110000"/>
              </a:lnSpc>
              <a:spcAft>
                <a:spcPts val="0"/>
              </a:spcAft>
              <a:buFont typeface="Arial" panose="020B0604020202020204" pitchFamily="34" charset="0"/>
              <a:buNone/>
              <a:defRPr sz="3600" b="0">
                <a:solidFill>
                  <a:schemeClr val="tx1"/>
                </a:solidFill>
                <a:latin typeface="+mn-lt"/>
              </a:defRPr>
            </a:lvl9pPr>
          </a:lstStyle>
          <a:p>
            <a:r>
              <a:rPr lang="da-DK" dirty="0"/>
              <a:t>Klik for at tilføje tekst</a:t>
            </a:r>
          </a:p>
        </p:txBody>
      </p:sp>
      <p:sp>
        <p:nvSpPr>
          <p:cNvPr id="18" name="Footer Placeholder 17">
            <a:extLst>
              <a:ext uri="{FF2B5EF4-FFF2-40B4-BE49-F238E27FC236}">
                <a16:creationId xmlns:a16="http://schemas.microsoft.com/office/drawing/2014/main" id="{DCBCC0F3-104D-D5C8-9250-00AEDC6B8126}"/>
              </a:ext>
            </a:extLst>
          </p:cNvPr>
          <p:cNvSpPr>
            <a:spLocks noGrp="1"/>
          </p:cNvSpPr>
          <p:nvPr>
            <p:ph type="ftr" sz="quarter" idx="12"/>
          </p:nvPr>
        </p:nvSpPr>
        <p:spPr/>
        <p:txBody>
          <a:bodyPr/>
          <a:lstStyle/>
          <a:p>
            <a:r>
              <a:rPr lang="da-DK" dirty="0"/>
              <a:t>Styrelsen for Grøn Arealomlægning og Vandmiljø / Præsentation</a:t>
            </a:r>
          </a:p>
        </p:txBody>
      </p:sp>
    </p:spTree>
    <p:extLst>
      <p:ext uri="{BB962C8B-B14F-4D97-AF65-F5344CB8AC3E}">
        <p14:creationId xmlns:p14="http://schemas.microsoft.com/office/powerpoint/2010/main" val="117252981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ørre tekst og billede D">
    <p:bg>
      <p:bgPr>
        <a:solidFill>
          <a:schemeClr val="accent5"/>
        </a:solidFill>
        <a:effectLst/>
      </p:bgPr>
    </p:bg>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3CB7DF54-AD4D-10FD-2104-3A2BD0469D64}"/>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AE60C37A-D954-4D54-8DB5-140885DA2EBC}" type="datetime2">
              <a:rPr lang="da-DK" smtClean="0"/>
              <a:t>24. juni 2026</a:t>
            </a:fld>
            <a:endParaRPr lang="da-DK" dirty="0"/>
          </a:p>
        </p:txBody>
      </p:sp>
      <p:sp>
        <p:nvSpPr>
          <p:cNvPr id="10" name="Picture Placeholder 9">
            <a:extLst>
              <a:ext uri="{FF2B5EF4-FFF2-40B4-BE49-F238E27FC236}">
                <a16:creationId xmlns:a16="http://schemas.microsoft.com/office/drawing/2014/main" id="{E4D44066-51DB-33BA-70B6-6552B512140B}"/>
              </a:ext>
            </a:extLst>
          </p:cNvPr>
          <p:cNvSpPr>
            <a:spLocks noGrp="1"/>
          </p:cNvSpPr>
          <p:nvPr>
            <p:ph type="pic" sz="quarter" idx="13"/>
          </p:nvPr>
        </p:nvSpPr>
        <p:spPr>
          <a:xfrm>
            <a:off x="5661498" y="646861"/>
            <a:ext cx="12626505" cy="9640145"/>
          </a:xfrm>
          <a:custGeom>
            <a:avLst/>
            <a:gdLst>
              <a:gd name="connsiteX0" fmla="*/ 5172240 w 8417670"/>
              <a:gd name="connsiteY0" fmla="*/ 4 h 6426763"/>
              <a:gd name="connsiteX1" fmla="*/ 5628580 w 8417670"/>
              <a:gd name="connsiteY1" fmla="*/ 189203 h 6426763"/>
              <a:gd name="connsiteX2" fmla="*/ 6052053 w 8417670"/>
              <a:gd name="connsiteY2" fmla="*/ 632745 h 6426763"/>
              <a:gd name="connsiteX3" fmla="*/ 7113200 w 8417670"/>
              <a:gd name="connsiteY3" fmla="*/ 669839 h 6426763"/>
              <a:gd name="connsiteX4" fmla="*/ 8400100 w 8417670"/>
              <a:gd name="connsiteY4" fmla="*/ 263933 h 6426763"/>
              <a:gd name="connsiteX5" fmla="*/ 8412047 w 8417670"/>
              <a:gd name="connsiteY5" fmla="*/ 266353 h 6426763"/>
              <a:gd name="connsiteX6" fmla="*/ 8412126 w 8417670"/>
              <a:gd name="connsiteY6" fmla="*/ 266432 h 6426763"/>
              <a:gd name="connsiteX7" fmla="*/ 8417670 w 8417670"/>
              <a:gd name="connsiteY7" fmla="*/ 4863742 h 6426763"/>
              <a:gd name="connsiteX8" fmla="*/ 8394712 w 8417670"/>
              <a:gd name="connsiteY8" fmla="*/ 4867022 h 6426763"/>
              <a:gd name="connsiteX9" fmla="*/ 7120774 w 8417670"/>
              <a:gd name="connsiteY9" fmla="*/ 5205847 h 6426763"/>
              <a:gd name="connsiteX10" fmla="*/ 7216746 w 8417670"/>
              <a:gd name="connsiteY10" fmla="*/ 6414971 h 6426763"/>
              <a:gd name="connsiteX11" fmla="*/ 7220728 w 8417670"/>
              <a:gd name="connsiteY11" fmla="*/ 6426763 h 6426763"/>
              <a:gd name="connsiteX12" fmla="*/ 12606 w 8417670"/>
              <a:gd name="connsiteY12" fmla="*/ 6416610 h 6426763"/>
              <a:gd name="connsiteX13" fmla="*/ 12606 w 8417670"/>
              <a:gd name="connsiteY13" fmla="*/ 6415127 h 6426763"/>
              <a:gd name="connsiteX14" fmla="*/ 158474 w 8417670"/>
              <a:gd name="connsiteY14" fmla="*/ 5021090 h 6426763"/>
              <a:gd name="connsiteX15" fmla="*/ 1763038 w 8417670"/>
              <a:gd name="connsiteY15" fmla="*/ 4968301 h 6426763"/>
              <a:gd name="connsiteX16" fmla="*/ 2221028 w 8417670"/>
              <a:gd name="connsiteY16" fmla="*/ 2183273 h 6426763"/>
              <a:gd name="connsiteX17" fmla="*/ 4105149 w 8417670"/>
              <a:gd name="connsiteY17" fmla="*/ 2190143 h 6426763"/>
              <a:gd name="connsiteX18" fmla="*/ 4722050 w 8417670"/>
              <a:gd name="connsiteY18" fmla="*/ 191077 h 6426763"/>
              <a:gd name="connsiteX19" fmla="*/ 5172240 w 8417670"/>
              <a:gd name="connsiteY19" fmla="*/ 4 h 642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17670" h="6426763">
                <a:moveTo>
                  <a:pt x="5172240" y="4"/>
                </a:moveTo>
                <a:cubicBezTo>
                  <a:pt x="5337544" y="560"/>
                  <a:pt x="5503872" y="64495"/>
                  <a:pt x="5628580" y="189203"/>
                </a:cubicBezTo>
                <a:cubicBezTo>
                  <a:pt x="5859176" y="421048"/>
                  <a:pt x="5931406" y="512099"/>
                  <a:pt x="6052053" y="632745"/>
                </a:cubicBezTo>
                <a:cubicBezTo>
                  <a:pt x="6328488" y="909180"/>
                  <a:pt x="6626316" y="950645"/>
                  <a:pt x="7113200" y="669839"/>
                </a:cubicBezTo>
                <a:cubicBezTo>
                  <a:pt x="7690430" y="338274"/>
                  <a:pt x="8081810" y="193732"/>
                  <a:pt x="8400100" y="263933"/>
                </a:cubicBezTo>
                <a:lnTo>
                  <a:pt x="8412047" y="266353"/>
                </a:lnTo>
                <a:lnTo>
                  <a:pt x="8412126" y="266432"/>
                </a:lnTo>
                <a:lnTo>
                  <a:pt x="8417670" y="4863742"/>
                </a:lnTo>
                <a:lnTo>
                  <a:pt x="8394712" y="4867022"/>
                </a:lnTo>
                <a:cubicBezTo>
                  <a:pt x="7925556" y="4932303"/>
                  <a:pt x="7406110" y="4920511"/>
                  <a:pt x="7120774" y="5205847"/>
                </a:cubicBezTo>
                <a:cubicBezTo>
                  <a:pt x="6807014" y="5519529"/>
                  <a:pt x="7089460" y="5986967"/>
                  <a:pt x="7216746" y="6414971"/>
                </a:cubicBezTo>
                <a:lnTo>
                  <a:pt x="7220728" y="6426763"/>
                </a:lnTo>
                <a:lnTo>
                  <a:pt x="12606" y="6416610"/>
                </a:lnTo>
                <a:lnTo>
                  <a:pt x="12606" y="6415127"/>
                </a:lnTo>
                <a:cubicBezTo>
                  <a:pt x="8311" y="5779877"/>
                  <a:pt x="-57049" y="5236615"/>
                  <a:pt x="158474" y="5021090"/>
                </a:cubicBezTo>
                <a:cubicBezTo>
                  <a:pt x="659179" y="4520385"/>
                  <a:pt x="1271784" y="5459557"/>
                  <a:pt x="1763038" y="4968301"/>
                </a:cubicBezTo>
                <a:cubicBezTo>
                  <a:pt x="2348548" y="4382793"/>
                  <a:pt x="1391728" y="3012573"/>
                  <a:pt x="2221028" y="2183273"/>
                </a:cubicBezTo>
                <a:cubicBezTo>
                  <a:pt x="2721107" y="1683115"/>
                  <a:pt x="3606945" y="2688350"/>
                  <a:pt x="4105149" y="2190143"/>
                </a:cubicBezTo>
                <a:cubicBezTo>
                  <a:pt x="4560640" y="1734654"/>
                  <a:pt x="4259063" y="683035"/>
                  <a:pt x="4722050" y="191077"/>
                </a:cubicBezTo>
                <a:cubicBezTo>
                  <a:pt x="4842658" y="62270"/>
                  <a:pt x="5006937" y="-553"/>
                  <a:pt x="5172240" y="4"/>
                </a:cubicBezTo>
                <a:close/>
              </a:path>
            </a:pathLst>
          </a:custGeom>
          <a:solidFill>
            <a:schemeClr val="tx1">
              <a:lumMod val="95000"/>
            </a:schemeClr>
          </a:solidFill>
        </p:spPr>
        <p:txBody>
          <a:bodyPr wrap="square" lIns="72000" tIns="72000" rIns="72000">
            <a:noAutofit/>
          </a:bodyPr>
          <a:lstStyle>
            <a:lvl1pPr marL="0" indent="0" algn="ctr">
              <a:lnSpc>
                <a:spcPct val="100000"/>
              </a:lnSpc>
              <a:spcAft>
                <a:spcPts val="0"/>
              </a:spcAft>
              <a:buNone/>
              <a:defRPr sz="2400">
                <a:solidFill>
                  <a:schemeClr val="tx1"/>
                </a:solidFill>
              </a:defRPr>
            </a:lvl1pPr>
          </a:lstStyle>
          <a:p>
            <a:r>
              <a:rPr lang="da-DK" dirty="0"/>
              <a:t>Klik på ikonet for at tilføje et billede</a:t>
            </a:r>
          </a:p>
        </p:txBody>
      </p:sp>
      <p:sp>
        <p:nvSpPr>
          <p:cNvPr id="15" name="Slide Number Placeholder 14">
            <a:extLst>
              <a:ext uri="{FF2B5EF4-FFF2-40B4-BE49-F238E27FC236}">
                <a16:creationId xmlns:a16="http://schemas.microsoft.com/office/drawing/2014/main" id="{E9FBAA30-ECD1-7097-6105-7AA6C9D06D6F}"/>
              </a:ext>
            </a:extLst>
          </p:cNvPr>
          <p:cNvSpPr>
            <a:spLocks noGrp="1"/>
          </p:cNvSpPr>
          <p:nvPr>
            <p:ph type="sldNum" sz="quarter" idx="11"/>
          </p:nvPr>
        </p:nvSpPr>
        <p:spPr/>
        <p:txBody>
          <a:bodyPr/>
          <a:lstStyle/>
          <a:p>
            <a:fld id="{24C8C45C-947F-4981-8B3F-4F32E973C901}" type="slidenum">
              <a:rPr lang="da-DK" smtClean="0"/>
              <a:pPr/>
              <a:t>‹nr.›</a:t>
            </a:fld>
            <a:endParaRPr lang="da-DK" dirty="0"/>
          </a:p>
        </p:txBody>
      </p:sp>
      <p:sp>
        <p:nvSpPr>
          <p:cNvPr id="17" name="Title 16">
            <a:extLst>
              <a:ext uri="{FF2B5EF4-FFF2-40B4-BE49-F238E27FC236}">
                <a16:creationId xmlns:a16="http://schemas.microsoft.com/office/drawing/2014/main" id="{3C1A54EC-D4C5-9E3F-310C-58FFD5463337}"/>
              </a:ext>
            </a:extLst>
          </p:cNvPr>
          <p:cNvSpPr>
            <a:spLocks noGrp="1"/>
          </p:cNvSpPr>
          <p:nvPr>
            <p:ph type="title" hasCustomPrompt="1"/>
          </p:nvPr>
        </p:nvSpPr>
        <p:spPr>
          <a:xfrm>
            <a:off x="619127" y="1890137"/>
            <a:ext cx="7327106" cy="1620000"/>
          </a:xfrm>
        </p:spPr>
        <p:txBody>
          <a:bodyPr/>
          <a:lstStyle>
            <a:lvl1pPr>
              <a:defRPr/>
            </a:lvl1pPr>
          </a:lstStyle>
          <a:p>
            <a:r>
              <a:rPr lang="da-DK" dirty="0"/>
              <a:t>Klik for at tilføje titel, maks. to linjer</a:t>
            </a:r>
          </a:p>
        </p:txBody>
      </p:sp>
      <p:sp>
        <p:nvSpPr>
          <p:cNvPr id="3" name="Subtitle 2"/>
          <p:cNvSpPr>
            <a:spLocks noGrp="1"/>
          </p:cNvSpPr>
          <p:nvPr>
            <p:ph type="subTitle" idx="1" hasCustomPrompt="1"/>
          </p:nvPr>
        </p:nvSpPr>
        <p:spPr>
          <a:xfrm>
            <a:off x="619124" y="3967164"/>
            <a:ext cx="7327109" cy="3656382"/>
          </a:xfrm>
        </p:spPr>
        <p:txBody>
          <a:bodyPr/>
          <a:lstStyle>
            <a:lvl1pPr marL="0" indent="0" algn="l">
              <a:lnSpc>
                <a:spcPct val="110000"/>
              </a:lnSpc>
              <a:spcBef>
                <a:spcPts val="0"/>
              </a:spcBef>
              <a:spcAft>
                <a:spcPts val="0"/>
              </a:spcAft>
              <a:buFont typeface="Arial" panose="020B0604020202020204" pitchFamily="34" charset="0"/>
              <a:buNone/>
              <a:defRPr sz="3600" b="0">
                <a:solidFill>
                  <a:schemeClr val="tx1"/>
                </a:solidFill>
                <a:latin typeface="+mn-lt"/>
              </a:defRPr>
            </a:lvl1pPr>
            <a:lvl2pPr marL="0" indent="0" algn="l">
              <a:lnSpc>
                <a:spcPct val="110000"/>
              </a:lnSpc>
              <a:spcAft>
                <a:spcPts val="0"/>
              </a:spcAft>
              <a:buFont typeface="Arial" panose="020B0604020202020204" pitchFamily="34" charset="0"/>
              <a:buNone/>
              <a:defRPr sz="3600" b="0">
                <a:solidFill>
                  <a:schemeClr val="tx1"/>
                </a:solidFill>
                <a:latin typeface="+mn-lt"/>
              </a:defRPr>
            </a:lvl2pPr>
            <a:lvl3pPr marL="0" indent="0" algn="l">
              <a:lnSpc>
                <a:spcPct val="110000"/>
              </a:lnSpc>
              <a:spcAft>
                <a:spcPts val="0"/>
              </a:spcAft>
              <a:buFont typeface="Arial" panose="020B0604020202020204" pitchFamily="34" charset="0"/>
              <a:buNone/>
              <a:defRPr sz="3600" b="0">
                <a:solidFill>
                  <a:schemeClr val="tx1"/>
                </a:solidFill>
                <a:latin typeface="+mn-lt"/>
              </a:defRPr>
            </a:lvl3pPr>
            <a:lvl4pPr marL="0" indent="0" algn="l">
              <a:lnSpc>
                <a:spcPct val="110000"/>
              </a:lnSpc>
              <a:spcAft>
                <a:spcPts val="0"/>
              </a:spcAft>
              <a:buFont typeface="Arial" panose="020B0604020202020204" pitchFamily="34" charset="0"/>
              <a:buNone/>
              <a:defRPr sz="3600" b="0">
                <a:solidFill>
                  <a:schemeClr val="tx1"/>
                </a:solidFill>
                <a:latin typeface="+mn-lt"/>
              </a:defRPr>
            </a:lvl4pPr>
            <a:lvl5pPr marL="0" indent="0" algn="l">
              <a:lnSpc>
                <a:spcPct val="110000"/>
              </a:lnSpc>
              <a:spcAft>
                <a:spcPts val="0"/>
              </a:spcAft>
              <a:buFont typeface="Arial" panose="020B0604020202020204" pitchFamily="34" charset="0"/>
              <a:buNone/>
              <a:defRPr sz="3600" b="0">
                <a:solidFill>
                  <a:schemeClr val="tx1"/>
                </a:solidFill>
                <a:latin typeface="+mn-lt"/>
              </a:defRPr>
            </a:lvl5pPr>
            <a:lvl6pPr marL="0" indent="0" algn="l">
              <a:lnSpc>
                <a:spcPct val="110000"/>
              </a:lnSpc>
              <a:spcAft>
                <a:spcPts val="0"/>
              </a:spcAft>
              <a:buFont typeface="Arial" panose="020B0604020202020204" pitchFamily="34" charset="0"/>
              <a:buNone/>
              <a:defRPr sz="3600" b="0">
                <a:solidFill>
                  <a:schemeClr val="tx1"/>
                </a:solidFill>
                <a:latin typeface="+mn-lt"/>
              </a:defRPr>
            </a:lvl6pPr>
            <a:lvl7pPr marL="0" indent="0" algn="l">
              <a:lnSpc>
                <a:spcPct val="110000"/>
              </a:lnSpc>
              <a:spcAft>
                <a:spcPts val="0"/>
              </a:spcAft>
              <a:buFont typeface="Arial" panose="020B0604020202020204" pitchFamily="34" charset="0"/>
              <a:buNone/>
              <a:defRPr sz="3600" b="0">
                <a:solidFill>
                  <a:schemeClr val="tx1"/>
                </a:solidFill>
                <a:latin typeface="+mn-lt"/>
              </a:defRPr>
            </a:lvl7pPr>
            <a:lvl8pPr marL="0" indent="0" algn="l">
              <a:lnSpc>
                <a:spcPct val="110000"/>
              </a:lnSpc>
              <a:spcAft>
                <a:spcPts val="0"/>
              </a:spcAft>
              <a:buFont typeface="Arial" panose="020B0604020202020204" pitchFamily="34" charset="0"/>
              <a:buNone/>
              <a:defRPr sz="3600" b="0">
                <a:solidFill>
                  <a:schemeClr val="tx1"/>
                </a:solidFill>
                <a:latin typeface="+mn-lt"/>
              </a:defRPr>
            </a:lvl8pPr>
            <a:lvl9pPr marL="0" indent="0" algn="l">
              <a:lnSpc>
                <a:spcPct val="110000"/>
              </a:lnSpc>
              <a:spcAft>
                <a:spcPts val="0"/>
              </a:spcAft>
              <a:buFont typeface="Arial" panose="020B0604020202020204" pitchFamily="34" charset="0"/>
              <a:buNone/>
              <a:defRPr sz="3600" b="0">
                <a:solidFill>
                  <a:schemeClr val="tx1"/>
                </a:solidFill>
                <a:latin typeface="+mn-lt"/>
              </a:defRPr>
            </a:lvl9pPr>
          </a:lstStyle>
          <a:p>
            <a:r>
              <a:rPr lang="da-DK" dirty="0"/>
              <a:t>Klik for at tilføje tekst</a:t>
            </a:r>
          </a:p>
        </p:txBody>
      </p:sp>
      <p:sp>
        <p:nvSpPr>
          <p:cNvPr id="18" name="Footer Placeholder 17">
            <a:extLst>
              <a:ext uri="{FF2B5EF4-FFF2-40B4-BE49-F238E27FC236}">
                <a16:creationId xmlns:a16="http://schemas.microsoft.com/office/drawing/2014/main" id="{DCBCC0F3-104D-D5C8-9250-00AEDC6B8126}"/>
              </a:ext>
            </a:extLst>
          </p:cNvPr>
          <p:cNvSpPr>
            <a:spLocks noGrp="1"/>
          </p:cNvSpPr>
          <p:nvPr>
            <p:ph type="ftr" sz="quarter" idx="12"/>
          </p:nvPr>
        </p:nvSpPr>
        <p:spPr/>
        <p:txBody>
          <a:bodyPr/>
          <a:lstStyle/>
          <a:p>
            <a:r>
              <a:rPr lang="da-DK" dirty="0"/>
              <a:t>Styrelsen for Grøn Arealomlægning og Vandmiljø / Præsentation</a:t>
            </a:r>
          </a:p>
        </p:txBody>
      </p:sp>
    </p:spTree>
    <p:extLst>
      <p:ext uri="{BB962C8B-B14F-4D97-AF65-F5344CB8AC3E}">
        <p14:creationId xmlns:p14="http://schemas.microsoft.com/office/powerpoint/2010/main" val="130702222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ørre tekst og billede E">
    <p:bg>
      <p:bgPr>
        <a:solidFill>
          <a:schemeClr val="accent6"/>
        </a:solidFill>
        <a:effectLst/>
      </p:bgPr>
    </p:bg>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3CB7DF54-AD4D-10FD-2104-3A2BD0469D64}"/>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D5E2A0A7-1741-466C-9E19-CDE5F7B56AA1}" type="datetime2">
              <a:rPr lang="da-DK" smtClean="0"/>
              <a:t>24. juni 2026</a:t>
            </a:fld>
            <a:endParaRPr lang="da-DK" dirty="0"/>
          </a:p>
        </p:txBody>
      </p:sp>
      <p:sp>
        <p:nvSpPr>
          <p:cNvPr id="10" name="Picture Placeholder 9">
            <a:extLst>
              <a:ext uri="{FF2B5EF4-FFF2-40B4-BE49-F238E27FC236}">
                <a16:creationId xmlns:a16="http://schemas.microsoft.com/office/drawing/2014/main" id="{E4D44066-51DB-33BA-70B6-6552B512140B}"/>
              </a:ext>
            </a:extLst>
          </p:cNvPr>
          <p:cNvSpPr>
            <a:spLocks noGrp="1"/>
          </p:cNvSpPr>
          <p:nvPr>
            <p:ph type="pic" sz="quarter" idx="13"/>
          </p:nvPr>
        </p:nvSpPr>
        <p:spPr>
          <a:xfrm>
            <a:off x="5661498" y="646861"/>
            <a:ext cx="12626505" cy="9640145"/>
          </a:xfrm>
          <a:custGeom>
            <a:avLst/>
            <a:gdLst>
              <a:gd name="connsiteX0" fmla="*/ 5172240 w 8417670"/>
              <a:gd name="connsiteY0" fmla="*/ 4 h 6426763"/>
              <a:gd name="connsiteX1" fmla="*/ 5628580 w 8417670"/>
              <a:gd name="connsiteY1" fmla="*/ 189203 h 6426763"/>
              <a:gd name="connsiteX2" fmla="*/ 6052053 w 8417670"/>
              <a:gd name="connsiteY2" fmla="*/ 632745 h 6426763"/>
              <a:gd name="connsiteX3" fmla="*/ 7113200 w 8417670"/>
              <a:gd name="connsiteY3" fmla="*/ 669839 h 6426763"/>
              <a:gd name="connsiteX4" fmla="*/ 8400100 w 8417670"/>
              <a:gd name="connsiteY4" fmla="*/ 263933 h 6426763"/>
              <a:gd name="connsiteX5" fmla="*/ 8412047 w 8417670"/>
              <a:gd name="connsiteY5" fmla="*/ 266353 h 6426763"/>
              <a:gd name="connsiteX6" fmla="*/ 8412126 w 8417670"/>
              <a:gd name="connsiteY6" fmla="*/ 266432 h 6426763"/>
              <a:gd name="connsiteX7" fmla="*/ 8417670 w 8417670"/>
              <a:gd name="connsiteY7" fmla="*/ 4863742 h 6426763"/>
              <a:gd name="connsiteX8" fmla="*/ 8394712 w 8417670"/>
              <a:gd name="connsiteY8" fmla="*/ 4867022 h 6426763"/>
              <a:gd name="connsiteX9" fmla="*/ 7120774 w 8417670"/>
              <a:gd name="connsiteY9" fmla="*/ 5205847 h 6426763"/>
              <a:gd name="connsiteX10" fmla="*/ 7216746 w 8417670"/>
              <a:gd name="connsiteY10" fmla="*/ 6414971 h 6426763"/>
              <a:gd name="connsiteX11" fmla="*/ 7220728 w 8417670"/>
              <a:gd name="connsiteY11" fmla="*/ 6426763 h 6426763"/>
              <a:gd name="connsiteX12" fmla="*/ 12606 w 8417670"/>
              <a:gd name="connsiteY12" fmla="*/ 6416610 h 6426763"/>
              <a:gd name="connsiteX13" fmla="*/ 12606 w 8417670"/>
              <a:gd name="connsiteY13" fmla="*/ 6415127 h 6426763"/>
              <a:gd name="connsiteX14" fmla="*/ 158474 w 8417670"/>
              <a:gd name="connsiteY14" fmla="*/ 5021090 h 6426763"/>
              <a:gd name="connsiteX15" fmla="*/ 1763038 w 8417670"/>
              <a:gd name="connsiteY15" fmla="*/ 4968301 h 6426763"/>
              <a:gd name="connsiteX16" fmla="*/ 2221028 w 8417670"/>
              <a:gd name="connsiteY16" fmla="*/ 2183273 h 6426763"/>
              <a:gd name="connsiteX17" fmla="*/ 4105149 w 8417670"/>
              <a:gd name="connsiteY17" fmla="*/ 2190143 h 6426763"/>
              <a:gd name="connsiteX18" fmla="*/ 4722050 w 8417670"/>
              <a:gd name="connsiteY18" fmla="*/ 191077 h 6426763"/>
              <a:gd name="connsiteX19" fmla="*/ 5172240 w 8417670"/>
              <a:gd name="connsiteY19" fmla="*/ 4 h 642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17670" h="6426763">
                <a:moveTo>
                  <a:pt x="5172240" y="4"/>
                </a:moveTo>
                <a:cubicBezTo>
                  <a:pt x="5337544" y="560"/>
                  <a:pt x="5503872" y="64495"/>
                  <a:pt x="5628580" y="189203"/>
                </a:cubicBezTo>
                <a:cubicBezTo>
                  <a:pt x="5859176" y="421048"/>
                  <a:pt x="5931406" y="512099"/>
                  <a:pt x="6052053" y="632745"/>
                </a:cubicBezTo>
                <a:cubicBezTo>
                  <a:pt x="6328488" y="909180"/>
                  <a:pt x="6626316" y="950645"/>
                  <a:pt x="7113200" y="669839"/>
                </a:cubicBezTo>
                <a:cubicBezTo>
                  <a:pt x="7690430" y="338274"/>
                  <a:pt x="8081810" y="193732"/>
                  <a:pt x="8400100" y="263933"/>
                </a:cubicBezTo>
                <a:lnTo>
                  <a:pt x="8412047" y="266353"/>
                </a:lnTo>
                <a:lnTo>
                  <a:pt x="8412126" y="266432"/>
                </a:lnTo>
                <a:lnTo>
                  <a:pt x="8417670" y="4863742"/>
                </a:lnTo>
                <a:lnTo>
                  <a:pt x="8394712" y="4867022"/>
                </a:lnTo>
                <a:cubicBezTo>
                  <a:pt x="7925556" y="4932303"/>
                  <a:pt x="7406110" y="4920511"/>
                  <a:pt x="7120774" y="5205847"/>
                </a:cubicBezTo>
                <a:cubicBezTo>
                  <a:pt x="6807014" y="5519529"/>
                  <a:pt x="7089460" y="5986967"/>
                  <a:pt x="7216746" y="6414971"/>
                </a:cubicBezTo>
                <a:lnTo>
                  <a:pt x="7220728" y="6426763"/>
                </a:lnTo>
                <a:lnTo>
                  <a:pt x="12606" y="6416610"/>
                </a:lnTo>
                <a:lnTo>
                  <a:pt x="12606" y="6415127"/>
                </a:lnTo>
                <a:cubicBezTo>
                  <a:pt x="8311" y="5779877"/>
                  <a:pt x="-57049" y="5236615"/>
                  <a:pt x="158474" y="5021090"/>
                </a:cubicBezTo>
                <a:cubicBezTo>
                  <a:pt x="659179" y="4520385"/>
                  <a:pt x="1271784" y="5459557"/>
                  <a:pt x="1763038" y="4968301"/>
                </a:cubicBezTo>
                <a:cubicBezTo>
                  <a:pt x="2348548" y="4382793"/>
                  <a:pt x="1391728" y="3012573"/>
                  <a:pt x="2221028" y="2183273"/>
                </a:cubicBezTo>
                <a:cubicBezTo>
                  <a:pt x="2721107" y="1683115"/>
                  <a:pt x="3606945" y="2688350"/>
                  <a:pt x="4105149" y="2190143"/>
                </a:cubicBezTo>
                <a:cubicBezTo>
                  <a:pt x="4560640" y="1734654"/>
                  <a:pt x="4259063" y="683035"/>
                  <a:pt x="4722050" y="191077"/>
                </a:cubicBezTo>
                <a:cubicBezTo>
                  <a:pt x="4842658" y="62270"/>
                  <a:pt x="5006937" y="-553"/>
                  <a:pt x="5172240" y="4"/>
                </a:cubicBezTo>
                <a:close/>
              </a:path>
            </a:pathLst>
          </a:custGeom>
          <a:solidFill>
            <a:schemeClr val="tx1">
              <a:lumMod val="95000"/>
            </a:schemeClr>
          </a:solidFill>
        </p:spPr>
        <p:txBody>
          <a:bodyPr wrap="square" lIns="72000" tIns="72000" rIns="72000">
            <a:noAutofit/>
          </a:bodyPr>
          <a:lstStyle>
            <a:lvl1pPr marL="0" indent="0" algn="ctr">
              <a:lnSpc>
                <a:spcPct val="100000"/>
              </a:lnSpc>
              <a:spcAft>
                <a:spcPts val="0"/>
              </a:spcAft>
              <a:buNone/>
              <a:defRPr sz="2400">
                <a:solidFill>
                  <a:schemeClr val="tx1"/>
                </a:solidFill>
              </a:defRPr>
            </a:lvl1pPr>
          </a:lstStyle>
          <a:p>
            <a:r>
              <a:rPr lang="da-DK" dirty="0"/>
              <a:t>Klik på ikonet for at tilføje et billede</a:t>
            </a:r>
          </a:p>
        </p:txBody>
      </p:sp>
      <p:sp>
        <p:nvSpPr>
          <p:cNvPr id="15" name="Slide Number Placeholder 14">
            <a:extLst>
              <a:ext uri="{FF2B5EF4-FFF2-40B4-BE49-F238E27FC236}">
                <a16:creationId xmlns:a16="http://schemas.microsoft.com/office/drawing/2014/main" id="{E9FBAA30-ECD1-7097-6105-7AA6C9D06D6F}"/>
              </a:ext>
            </a:extLst>
          </p:cNvPr>
          <p:cNvSpPr>
            <a:spLocks noGrp="1"/>
          </p:cNvSpPr>
          <p:nvPr>
            <p:ph type="sldNum" sz="quarter" idx="11"/>
          </p:nvPr>
        </p:nvSpPr>
        <p:spPr/>
        <p:txBody>
          <a:bodyPr/>
          <a:lstStyle/>
          <a:p>
            <a:fld id="{24C8C45C-947F-4981-8B3F-4F32E973C901}" type="slidenum">
              <a:rPr lang="da-DK" smtClean="0"/>
              <a:pPr/>
              <a:t>‹nr.›</a:t>
            </a:fld>
            <a:endParaRPr lang="da-DK" dirty="0"/>
          </a:p>
        </p:txBody>
      </p:sp>
      <p:sp>
        <p:nvSpPr>
          <p:cNvPr id="17" name="Title 16">
            <a:extLst>
              <a:ext uri="{FF2B5EF4-FFF2-40B4-BE49-F238E27FC236}">
                <a16:creationId xmlns:a16="http://schemas.microsoft.com/office/drawing/2014/main" id="{3C1A54EC-D4C5-9E3F-310C-58FFD5463337}"/>
              </a:ext>
            </a:extLst>
          </p:cNvPr>
          <p:cNvSpPr>
            <a:spLocks noGrp="1"/>
          </p:cNvSpPr>
          <p:nvPr>
            <p:ph type="title" hasCustomPrompt="1"/>
          </p:nvPr>
        </p:nvSpPr>
        <p:spPr>
          <a:xfrm>
            <a:off x="619127" y="1890137"/>
            <a:ext cx="7327106" cy="1620000"/>
          </a:xfrm>
        </p:spPr>
        <p:txBody>
          <a:bodyPr/>
          <a:lstStyle>
            <a:lvl1pPr>
              <a:defRPr/>
            </a:lvl1pPr>
          </a:lstStyle>
          <a:p>
            <a:r>
              <a:rPr lang="da-DK" dirty="0"/>
              <a:t>Klik for at tilføje titel, maks. to linjer</a:t>
            </a:r>
          </a:p>
        </p:txBody>
      </p:sp>
      <p:sp>
        <p:nvSpPr>
          <p:cNvPr id="3" name="Subtitle 2"/>
          <p:cNvSpPr>
            <a:spLocks noGrp="1"/>
          </p:cNvSpPr>
          <p:nvPr>
            <p:ph type="subTitle" idx="1" hasCustomPrompt="1"/>
          </p:nvPr>
        </p:nvSpPr>
        <p:spPr>
          <a:xfrm>
            <a:off x="619124" y="3967164"/>
            <a:ext cx="7327109" cy="3656382"/>
          </a:xfrm>
        </p:spPr>
        <p:txBody>
          <a:bodyPr/>
          <a:lstStyle>
            <a:lvl1pPr marL="0" indent="0" algn="l">
              <a:lnSpc>
                <a:spcPct val="110000"/>
              </a:lnSpc>
              <a:spcBef>
                <a:spcPts val="0"/>
              </a:spcBef>
              <a:spcAft>
                <a:spcPts val="0"/>
              </a:spcAft>
              <a:buFont typeface="Arial" panose="020B0604020202020204" pitchFamily="34" charset="0"/>
              <a:buNone/>
              <a:defRPr sz="3600" b="0">
                <a:solidFill>
                  <a:schemeClr val="tx1"/>
                </a:solidFill>
                <a:latin typeface="+mn-lt"/>
              </a:defRPr>
            </a:lvl1pPr>
            <a:lvl2pPr marL="0" indent="0" algn="l">
              <a:lnSpc>
                <a:spcPct val="110000"/>
              </a:lnSpc>
              <a:spcAft>
                <a:spcPts val="0"/>
              </a:spcAft>
              <a:buFont typeface="Arial" panose="020B0604020202020204" pitchFamily="34" charset="0"/>
              <a:buNone/>
              <a:defRPr sz="3600" b="0">
                <a:solidFill>
                  <a:schemeClr val="tx1"/>
                </a:solidFill>
                <a:latin typeface="+mn-lt"/>
              </a:defRPr>
            </a:lvl2pPr>
            <a:lvl3pPr marL="0" indent="0" algn="l">
              <a:lnSpc>
                <a:spcPct val="110000"/>
              </a:lnSpc>
              <a:spcAft>
                <a:spcPts val="0"/>
              </a:spcAft>
              <a:buFont typeface="Arial" panose="020B0604020202020204" pitchFamily="34" charset="0"/>
              <a:buNone/>
              <a:defRPr sz="3600" b="0">
                <a:solidFill>
                  <a:schemeClr val="tx1"/>
                </a:solidFill>
                <a:latin typeface="+mn-lt"/>
              </a:defRPr>
            </a:lvl3pPr>
            <a:lvl4pPr marL="0" indent="0" algn="l">
              <a:lnSpc>
                <a:spcPct val="110000"/>
              </a:lnSpc>
              <a:spcAft>
                <a:spcPts val="0"/>
              </a:spcAft>
              <a:buFont typeface="Arial" panose="020B0604020202020204" pitchFamily="34" charset="0"/>
              <a:buNone/>
              <a:defRPr sz="3600" b="0">
                <a:solidFill>
                  <a:schemeClr val="tx1"/>
                </a:solidFill>
                <a:latin typeface="+mn-lt"/>
              </a:defRPr>
            </a:lvl4pPr>
            <a:lvl5pPr marL="0" indent="0" algn="l">
              <a:lnSpc>
                <a:spcPct val="110000"/>
              </a:lnSpc>
              <a:spcAft>
                <a:spcPts val="0"/>
              </a:spcAft>
              <a:buFont typeface="Arial" panose="020B0604020202020204" pitchFamily="34" charset="0"/>
              <a:buNone/>
              <a:defRPr sz="3600" b="0">
                <a:solidFill>
                  <a:schemeClr val="tx1"/>
                </a:solidFill>
                <a:latin typeface="+mn-lt"/>
              </a:defRPr>
            </a:lvl5pPr>
            <a:lvl6pPr marL="0" indent="0" algn="l">
              <a:lnSpc>
                <a:spcPct val="110000"/>
              </a:lnSpc>
              <a:spcAft>
                <a:spcPts val="0"/>
              </a:spcAft>
              <a:buFont typeface="Arial" panose="020B0604020202020204" pitchFamily="34" charset="0"/>
              <a:buNone/>
              <a:defRPr sz="3600" b="0">
                <a:solidFill>
                  <a:schemeClr val="tx1"/>
                </a:solidFill>
                <a:latin typeface="+mn-lt"/>
              </a:defRPr>
            </a:lvl6pPr>
            <a:lvl7pPr marL="0" indent="0" algn="l">
              <a:lnSpc>
                <a:spcPct val="110000"/>
              </a:lnSpc>
              <a:spcAft>
                <a:spcPts val="0"/>
              </a:spcAft>
              <a:buFont typeface="Arial" panose="020B0604020202020204" pitchFamily="34" charset="0"/>
              <a:buNone/>
              <a:defRPr sz="3600" b="0">
                <a:solidFill>
                  <a:schemeClr val="tx1"/>
                </a:solidFill>
                <a:latin typeface="+mn-lt"/>
              </a:defRPr>
            </a:lvl7pPr>
            <a:lvl8pPr marL="0" indent="0" algn="l">
              <a:lnSpc>
                <a:spcPct val="110000"/>
              </a:lnSpc>
              <a:spcAft>
                <a:spcPts val="0"/>
              </a:spcAft>
              <a:buFont typeface="Arial" panose="020B0604020202020204" pitchFamily="34" charset="0"/>
              <a:buNone/>
              <a:defRPr sz="3600" b="0">
                <a:solidFill>
                  <a:schemeClr val="tx1"/>
                </a:solidFill>
                <a:latin typeface="+mn-lt"/>
              </a:defRPr>
            </a:lvl8pPr>
            <a:lvl9pPr marL="0" indent="0" algn="l">
              <a:lnSpc>
                <a:spcPct val="110000"/>
              </a:lnSpc>
              <a:spcAft>
                <a:spcPts val="0"/>
              </a:spcAft>
              <a:buFont typeface="Arial" panose="020B0604020202020204" pitchFamily="34" charset="0"/>
              <a:buNone/>
              <a:defRPr sz="3600" b="0">
                <a:solidFill>
                  <a:schemeClr val="tx1"/>
                </a:solidFill>
                <a:latin typeface="+mn-lt"/>
              </a:defRPr>
            </a:lvl9pPr>
          </a:lstStyle>
          <a:p>
            <a:r>
              <a:rPr lang="da-DK" dirty="0"/>
              <a:t>Klik for at tilføje tekst</a:t>
            </a:r>
          </a:p>
        </p:txBody>
      </p:sp>
      <p:sp>
        <p:nvSpPr>
          <p:cNvPr id="18" name="Footer Placeholder 17">
            <a:extLst>
              <a:ext uri="{FF2B5EF4-FFF2-40B4-BE49-F238E27FC236}">
                <a16:creationId xmlns:a16="http://schemas.microsoft.com/office/drawing/2014/main" id="{DCBCC0F3-104D-D5C8-9250-00AEDC6B8126}"/>
              </a:ext>
            </a:extLst>
          </p:cNvPr>
          <p:cNvSpPr>
            <a:spLocks noGrp="1"/>
          </p:cNvSpPr>
          <p:nvPr>
            <p:ph type="ftr" sz="quarter" idx="12"/>
          </p:nvPr>
        </p:nvSpPr>
        <p:spPr/>
        <p:txBody>
          <a:bodyPr/>
          <a:lstStyle/>
          <a:p>
            <a:r>
              <a:rPr lang="da-DK" dirty="0"/>
              <a:t>Styrelsen for Grøn Arealomlægning og Vandmiljø / Præsentation</a:t>
            </a:r>
          </a:p>
        </p:txBody>
      </p:sp>
    </p:spTree>
    <p:extLst>
      <p:ext uri="{BB962C8B-B14F-4D97-AF65-F5344CB8AC3E}">
        <p14:creationId xmlns:p14="http://schemas.microsoft.com/office/powerpoint/2010/main" val="270871508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ørre tekst og baggrundsbillede">
    <p:bg>
      <p:bgPr>
        <a:solidFill>
          <a:schemeClr val="accent1"/>
        </a:solidFill>
        <a:effectLst/>
      </p:bgPr>
    </p:bg>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3CB7DF54-AD4D-10FD-2104-3A2BD0469D64}"/>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639F7452-CBAE-439C-ABF8-732A44069A12}" type="datetime2">
              <a:rPr lang="da-DK" smtClean="0"/>
              <a:t>24. juni 2026</a:t>
            </a:fld>
            <a:endParaRPr lang="da-DK" dirty="0"/>
          </a:p>
        </p:txBody>
      </p:sp>
      <p:sp>
        <p:nvSpPr>
          <p:cNvPr id="15" name="Slide Number Placeholder 14">
            <a:extLst>
              <a:ext uri="{FF2B5EF4-FFF2-40B4-BE49-F238E27FC236}">
                <a16:creationId xmlns:a16="http://schemas.microsoft.com/office/drawing/2014/main" id="{E9FBAA30-ECD1-7097-6105-7AA6C9D06D6F}"/>
              </a:ext>
            </a:extLst>
          </p:cNvPr>
          <p:cNvSpPr>
            <a:spLocks noGrp="1"/>
          </p:cNvSpPr>
          <p:nvPr>
            <p:ph type="sldNum" sz="quarter" idx="11"/>
          </p:nvPr>
        </p:nvSpPr>
        <p:spPr/>
        <p:txBody>
          <a:bodyPr/>
          <a:lstStyle/>
          <a:p>
            <a:fld id="{24C8C45C-947F-4981-8B3F-4F32E973C901}" type="slidenum">
              <a:rPr lang="da-DK" smtClean="0"/>
              <a:pPr/>
              <a:t>‹nr.›</a:t>
            </a:fld>
            <a:endParaRPr lang="da-DK" dirty="0"/>
          </a:p>
        </p:txBody>
      </p:sp>
      <p:sp>
        <p:nvSpPr>
          <p:cNvPr id="23" name="Picture Placeholder 7">
            <a:extLst>
              <a:ext uri="{FF2B5EF4-FFF2-40B4-BE49-F238E27FC236}">
                <a16:creationId xmlns:a16="http://schemas.microsoft.com/office/drawing/2014/main" id="{F565382D-C515-38BF-7B55-7260DBF752EE}"/>
              </a:ext>
            </a:extLst>
          </p:cNvPr>
          <p:cNvSpPr>
            <a:spLocks noGrp="1"/>
          </p:cNvSpPr>
          <p:nvPr>
            <p:ph type="pic" sz="quarter" idx="13"/>
          </p:nvPr>
        </p:nvSpPr>
        <p:spPr>
          <a:xfrm>
            <a:off x="0" y="-2"/>
            <a:ext cx="18289800" cy="10292400"/>
          </a:xfrm>
        </p:spPr>
        <p:txBody>
          <a:bodyPr lIns="72000" tIns="72000" rIns="72000"/>
          <a:lstStyle>
            <a:lvl1pPr marL="0" indent="0" algn="l">
              <a:lnSpc>
                <a:spcPct val="100000"/>
              </a:lnSpc>
              <a:spcAft>
                <a:spcPts val="0"/>
              </a:spcAft>
              <a:buNone/>
              <a:defRPr sz="2400">
                <a:solidFill>
                  <a:schemeClr val="tx1"/>
                </a:solidFill>
              </a:defRPr>
            </a:lvl1pPr>
          </a:lstStyle>
          <a:p>
            <a:r>
              <a:rPr lang="da-DK" dirty="0"/>
              <a:t>Klik på ikonet for at tilføje et billede</a:t>
            </a:r>
          </a:p>
        </p:txBody>
      </p:sp>
      <p:sp>
        <p:nvSpPr>
          <p:cNvPr id="29" name="Text Placeholder 28">
            <a:extLst>
              <a:ext uri="{FF2B5EF4-FFF2-40B4-BE49-F238E27FC236}">
                <a16:creationId xmlns:a16="http://schemas.microsoft.com/office/drawing/2014/main" id="{09DD929D-98FF-0054-3FCB-E4CFD357A9EF}"/>
              </a:ext>
            </a:extLst>
          </p:cNvPr>
          <p:cNvSpPr>
            <a:spLocks noGrp="1" noChangeAspect="1"/>
          </p:cNvSpPr>
          <p:nvPr>
            <p:ph type="body" sz="quarter" idx="20" hasCustomPrompt="1"/>
          </p:nvPr>
        </p:nvSpPr>
        <p:spPr>
          <a:xfrm>
            <a:off x="9906258" y="3861000"/>
            <a:ext cx="8381742" cy="6426000"/>
          </a:xfrm>
          <a:prstGeom prst="rect">
            <a:avLst/>
          </a:prstGeom>
          <a:blipFill>
            <a:blip r:embed="rId2">
              <a:extLst>
                <a:ext uri="{96DAC541-7B7A-43D3-8B79-37D633B846F1}">
                  <asvg:svgBlip xmlns:asvg="http://schemas.microsoft.com/office/drawing/2016/SVG/main" r:embed="rId3"/>
                </a:ext>
              </a:extLst>
            </a:blip>
            <a:stretch>
              <a:fillRect t="-137" b="-137"/>
            </a:stretch>
          </a:blipFill>
          <a:ln w="41275">
            <a:noFill/>
          </a:ln>
        </p:spPr>
        <p:txBody>
          <a:bodyPr wrap="square">
            <a:noAutofit/>
          </a:bodyPr>
          <a:lstStyle>
            <a:lvl1pPr marL="0" indent="0">
              <a:buNone/>
              <a:defRPr sz="150">
                <a:noFill/>
              </a:defRPr>
            </a:lvl1pPr>
            <a:lvl2pPr>
              <a:defRPr sz="150"/>
            </a:lvl2pPr>
            <a:lvl3pPr>
              <a:defRPr sz="150"/>
            </a:lvl3pPr>
            <a:lvl4pPr>
              <a:defRPr sz="150"/>
            </a:lvl4pPr>
            <a:lvl5pPr>
              <a:defRPr sz="150"/>
            </a:lvl5pPr>
          </a:lstStyle>
          <a:p>
            <a:pPr lvl="0"/>
            <a:r>
              <a:rPr lang="da-DK" noProof="0" dirty="0"/>
              <a:t>.</a:t>
            </a:r>
          </a:p>
        </p:txBody>
      </p:sp>
      <p:sp>
        <p:nvSpPr>
          <p:cNvPr id="24" name="Line Placeholder 10">
            <a:extLst>
              <a:ext uri="{FF2B5EF4-FFF2-40B4-BE49-F238E27FC236}">
                <a16:creationId xmlns:a16="http://schemas.microsoft.com/office/drawing/2014/main" id="{7D16EB91-9B15-B778-5ADC-65B8884F4C22}"/>
              </a:ext>
            </a:extLst>
          </p:cNvPr>
          <p:cNvSpPr>
            <a:spLocks noGrp="1"/>
          </p:cNvSpPr>
          <p:nvPr>
            <p:ph type="body" sz="quarter" idx="19" hasCustomPrompt="1"/>
          </p:nvPr>
        </p:nvSpPr>
        <p:spPr>
          <a:xfrm>
            <a:off x="620382" y="1255043"/>
            <a:ext cx="1350000" cy="52388"/>
          </a:xfrm>
          <a:solidFill>
            <a:schemeClr val="tx1"/>
          </a:solidFill>
        </p:spPr>
        <p:txBody>
          <a:bodyPr/>
          <a:lstStyle>
            <a:lvl1pPr marL="0" indent="0">
              <a:lnSpc>
                <a:spcPct val="100000"/>
              </a:lnSpc>
              <a:spcAft>
                <a:spcPts val="0"/>
              </a:spcAft>
              <a:buFontTx/>
              <a:buNone/>
              <a:defRPr sz="1500" b="0">
                <a:noFill/>
                <a:latin typeface="+mn-lt"/>
              </a:defRPr>
            </a:lvl1pPr>
            <a:lvl2pPr marL="0" indent="0">
              <a:lnSpc>
                <a:spcPct val="100000"/>
              </a:lnSpc>
              <a:spcAft>
                <a:spcPts val="0"/>
              </a:spcAft>
              <a:buFontTx/>
              <a:buNone/>
              <a:defRPr sz="1500" b="0">
                <a:noFill/>
                <a:latin typeface="+mn-lt"/>
              </a:defRPr>
            </a:lvl2pPr>
            <a:lvl3pPr marL="0" indent="0">
              <a:lnSpc>
                <a:spcPct val="100000"/>
              </a:lnSpc>
              <a:spcAft>
                <a:spcPts val="0"/>
              </a:spcAft>
              <a:buFontTx/>
              <a:buNone/>
              <a:defRPr sz="1500" b="0">
                <a:noFill/>
                <a:latin typeface="+mn-lt"/>
              </a:defRPr>
            </a:lvl3pPr>
            <a:lvl4pPr marL="0" indent="0">
              <a:lnSpc>
                <a:spcPct val="100000"/>
              </a:lnSpc>
              <a:spcAft>
                <a:spcPts val="0"/>
              </a:spcAft>
              <a:buFontTx/>
              <a:buNone/>
              <a:defRPr sz="1500" b="0">
                <a:noFill/>
                <a:latin typeface="+mn-lt"/>
              </a:defRPr>
            </a:lvl4pPr>
            <a:lvl5pPr marL="0" indent="0">
              <a:lnSpc>
                <a:spcPct val="100000"/>
              </a:lnSpc>
              <a:spcAft>
                <a:spcPts val="0"/>
              </a:spcAft>
              <a:buFontTx/>
              <a:buNone/>
              <a:defRPr sz="1500" b="0">
                <a:noFill/>
                <a:latin typeface="+mn-lt"/>
              </a:defRPr>
            </a:lvl5pPr>
            <a:lvl6pPr marL="0" indent="0">
              <a:lnSpc>
                <a:spcPct val="100000"/>
              </a:lnSpc>
              <a:spcAft>
                <a:spcPts val="0"/>
              </a:spcAft>
              <a:buFontTx/>
              <a:buNone/>
              <a:defRPr sz="1500" b="0">
                <a:noFill/>
                <a:latin typeface="+mn-lt"/>
              </a:defRPr>
            </a:lvl6pPr>
            <a:lvl7pPr marL="0" indent="0">
              <a:lnSpc>
                <a:spcPct val="100000"/>
              </a:lnSpc>
              <a:spcAft>
                <a:spcPts val="0"/>
              </a:spcAft>
              <a:buFontTx/>
              <a:buNone/>
              <a:defRPr sz="1500" b="0">
                <a:noFill/>
                <a:latin typeface="+mn-lt"/>
              </a:defRPr>
            </a:lvl7pPr>
            <a:lvl8pPr marL="0" indent="0">
              <a:lnSpc>
                <a:spcPct val="100000"/>
              </a:lnSpc>
              <a:spcAft>
                <a:spcPts val="0"/>
              </a:spcAft>
              <a:buFontTx/>
              <a:buNone/>
              <a:defRPr sz="1500" b="0">
                <a:noFill/>
                <a:latin typeface="+mn-lt"/>
              </a:defRPr>
            </a:lvl8pPr>
            <a:lvl9pPr marL="0" indent="0">
              <a:lnSpc>
                <a:spcPct val="100000"/>
              </a:lnSpc>
              <a:spcAft>
                <a:spcPts val="0"/>
              </a:spcAft>
              <a:buFontTx/>
              <a:buNone/>
              <a:defRPr sz="1500" b="0">
                <a:noFill/>
                <a:latin typeface="+mn-lt"/>
              </a:defRPr>
            </a:lvl9pPr>
          </a:lstStyle>
          <a:p>
            <a:pPr lvl="0"/>
            <a:r>
              <a:rPr lang="da-DK" dirty="0"/>
              <a:t>.</a:t>
            </a:r>
          </a:p>
        </p:txBody>
      </p:sp>
      <p:sp>
        <p:nvSpPr>
          <p:cNvPr id="17" name="Title 16">
            <a:extLst>
              <a:ext uri="{FF2B5EF4-FFF2-40B4-BE49-F238E27FC236}">
                <a16:creationId xmlns:a16="http://schemas.microsoft.com/office/drawing/2014/main" id="{3C1A54EC-D4C5-9E3F-310C-58FFD5463337}"/>
              </a:ext>
            </a:extLst>
          </p:cNvPr>
          <p:cNvSpPr>
            <a:spLocks noGrp="1"/>
          </p:cNvSpPr>
          <p:nvPr>
            <p:ph type="title" hasCustomPrompt="1"/>
          </p:nvPr>
        </p:nvSpPr>
        <p:spPr>
          <a:xfrm>
            <a:off x="619127" y="1890137"/>
            <a:ext cx="8253411" cy="1620000"/>
          </a:xfrm>
        </p:spPr>
        <p:txBody>
          <a:bodyPr/>
          <a:lstStyle>
            <a:lvl1pPr>
              <a:defRPr/>
            </a:lvl1pPr>
          </a:lstStyle>
          <a:p>
            <a:r>
              <a:rPr lang="da-DK" dirty="0"/>
              <a:t>Klik for at tilføje titel, maks. to linjer</a:t>
            </a:r>
          </a:p>
        </p:txBody>
      </p:sp>
      <p:sp>
        <p:nvSpPr>
          <p:cNvPr id="3" name="Subtitle 2"/>
          <p:cNvSpPr>
            <a:spLocks noGrp="1"/>
          </p:cNvSpPr>
          <p:nvPr>
            <p:ph type="subTitle" idx="1" hasCustomPrompt="1"/>
          </p:nvPr>
        </p:nvSpPr>
        <p:spPr>
          <a:xfrm>
            <a:off x="619124" y="3967163"/>
            <a:ext cx="8253411" cy="5698332"/>
          </a:xfrm>
        </p:spPr>
        <p:txBody>
          <a:bodyPr/>
          <a:lstStyle>
            <a:lvl1pPr marL="0" indent="0" algn="l">
              <a:lnSpc>
                <a:spcPct val="110000"/>
              </a:lnSpc>
              <a:spcBef>
                <a:spcPts val="0"/>
              </a:spcBef>
              <a:spcAft>
                <a:spcPts val="0"/>
              </a:spcAft>
              <a:buFont typeface="Arial" panose="020B0604020202020204" pitchFamily="34" charset="0"/>
              <a:buNone/>
              <a:defRPr sz="3600" b="0">
                <a:solidFill>
                  <a:schemeClr val="tx1"/>
                </a:solidFill>
                <a:latin typeface="+mn-lt"/>
              </a:defRPr>
            </a:lvl1pPr>
            <a:lvl2pPr marL="0" indent="0" algn="l">
              <a:lnSpc>
                <a:spcPct val="110000"/>
              </a:lnSpc>
              <a:spcAft>
                <a:spcPts val="0"/>
              </a:spcAft>
              <a:buFont typeface="Arial" panose="020B0604020202020204" pitchFamily="34" charset="0"/>
              <a:buNone/>
              <a:defRPr sz="3600" b="0">
                <a:solidFill>
                  <a:schemeClr val="tx1"/>
                </a:solidFill>
                <a:latin typeface="+mn-lt"/>
              </a:defRPr>
            </a:lvl2pPr>
            <a:lvl3pPr marL="0" indent="0" algn="l">
              <a:lnSpc>
                <a:spcPct val="110000"/>
              </a:lnSpc>
              <a:spcAft>
                <a:spcPts val="0"/>
              </a:spcAft>
              <a:buFont typeface="Arial" panose="020B0604020202020204" pitchFamily="34" charset="0"/>
              <a:buNone/>
              <a:defRPr sz="3600" b="0">
                <a:solidFill>
                  <a:schemeClr val="tx1"/>
                </a:solidFill>
                <a:latin typeface="+mn-lt"/>
              </a:defRPr>
            </a:lvl3pPr>
            <a:lvl4pPr marL="0" indent="0" algn="l">
              <a:lnSpc>
                <a:spcPct val="110000"/>
              </a:lnSpc>
              <a:spcAft>
                <a:spcPts val="0"/>
              </a:spcAft>
              <a:buFont typeface="Arial" panose="020B0604020202020204" pitchFamily="34" charset="0"/>
              <a:buNone/>
              <a:defRPr sz="3600" b="0">
                <a:solidFill>
                  <a:schemeClr val="tx1"/>
                </a:solidFill>
                <a:latin typeface="+mn-lt"/>
              </a:defRPr>
            </a:lvl4pPr>
            <a:lvl5pPr marL="0" indent="0" algn="l">
              <a:lnSpc>
                <a:spcPct val="110000"/>
              </a:lnSpc>
              <a:spcAft>
                <a:spcPts val="0"/>
              </a:spcAft>
              <a:buFont typeface="Arial" panose="020B0604020202020204" pitchFamily="34" charset="0"/>
              <a:buNone/>
              <a:defRPr sz="3600" b="0">
                <a:solidFill>
                  <a:schemeClr val="tx1"/>
                </a:solidFill>
                <a:latin typeface="+mn-lt"/>
              </a:defRPr>
            </a:lvl5pPr>
            <a:lvl6pPr marL="0" indent="0" algn="l">
              <a:lnSpc>
                <a:spcPct val="110000"/>
              </a:lnSpc>
              <a:spcAft>
                <a:spcPts val="0"/>
              </a:spcAft>
              <a:buFont typeface="Arial" panose="020B0604020202020204" pitchFamily="34" charset="0"/>
              <a:buNone/>
              <a:defRPr sz="3600" b="0">
                <a:solidFill>
                  <a:schemeClr val="tx1"/>
                </a:solidFill>
                <a:latin typeface="+mn-lt"/>
              </a:defRPr>
            </a:lvl6pPr>
            <a:lvl7pPr marL="0" indent="0" algn="l">
              <a:lnSpc>
                <a:spcPct val="110000"/>
              </a:lnSpc>
              <a:spcAft>
                <a:spcPts val="0"/>
              </a:spcAft>
              <a:buFont typeface="Arial" panose="020B0604020202020204" pitchFamily="34" charset="0"/>
              <a:buNone/>
              <a:defRPr sz="3600" b="0">
                <a:solidFill>
                  <a:schemeClr val="tx1"/>
                </a:solidFill>
                <a:latin typeface="+mn-lt"/>
              </a:defRPr>
            </a:lvl7pPr>
            <a:lvl8pPr marL="0" indent="0" algn="l">
              <a:lnSpc>
                <a:spcPct val="110000"/>
              </a:lnSpc>
              <a:spcAft>
                <a:spcPts val="0"/>
              </a:spcAft>
              <a:buFont typeface="Arial" panose="020B0604020202020204" pitchFamily="34" charset="0"/>
              <a:buNone/>
              <a:defRPr sz="3600" b="0">
                <a:solidFill>
                  <a:schemeClr val="tx1"/>
                </a:solidFill>
                <a:latin typeface="+mn-lt"/>
              </a:defRPr>
            </a:lvl8pPr>
            <a:lvl9pPr marL="0" indent="0" algn="l">
              <a:lnSpc>
                <a:spcPct val="110000"/>
              </a:lnSpc>
              <a:spcAft>
                <a:spcPts val="0"/>
              </a:spcAft>
              <a:buFont typeface="Arial" panose="020B0604020202020204" pitchFamily="34" charset="0"/>
              <a:buNone/>
              <a:defRPr sz="3600" b="0">
                <a:solidFill>
                  <a:schemeClr val="tx1"/>
                </a:solidFill>
                <a:latin typeface="+mn-lt"/>
              </a:defRPr>
            </a:lvl9pPr>
          </a:lstStyle>
          <a:p>
            <a:r>
              <a:rPr lang="da-DK" dirty="0"/>
              <a:t>Klik for at tilføje tekst</a:t>
            </a:r>
          </a:p>
        </p:txBody>
      </p:sp>
      <p:sp>
        <p:nvSpPr>
          <p:cNvPr id="18" name="Footer Placeholder 17">
            <a:extLst>
              <a:ext uri="{FF2B5EF4-FFF2-40B4-BE49-F238E27FC236}">
                <a16:creationId xmlns:a16="http://schemas.microsoft.com/office/drawing/2014/main" id="{DCBCC0F3-104D-D5C8-9250-00AEDC6B8126}"/>
              </a:ext>
            </a:extLst>
          </p:cNvPr>
          <p:cNvSpPr>
            <a:spLocks noGrp="1"/>
          </p:cNvSpPr>
          <p:nvPr>
            <p:ph type="ftr" sz="quarter" idx="12"/>
          </p:nvPr>
        </p:nvSpPr>
        <p:spPr/>
        <p:txBody>
          <a:bodyPr/>
          <a:lstStyle/>
          <a:p>
            <a:r>
              <a:rPr lang="da-DK" dirty="0"/>
              <a:t>Styrelsen for Grøn Arealomlægning og Vandmiljø / Præsentation</a:t>
            </a:r>
          </a:p>
        </p:txBody>
      </p:sp>
    </p:spTree>
    <p:extLst>
      <p:ext uri="{BB962C8B-B14F-4D97-AF65-F5344CB8AC3E}">
        <p14:creationId xmlns:p14="http://schemas.microsoft.com/office/powerpoint/2010/main" val="64156874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ørre tekst og billede">
    <p:bg>
      <p:bgRef idx="1001">
        <a:schemeClr val="bg1"/>
      </p:bgRef>
    </p:bg>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3CB7DF54-AD4D-10FD-2104-3A2BD0469D64}"/>
              </a:ext>
            </a:extLst>
          </p:cNvPr>
          <p:cNvSpPr>
            <a:spLocks noGrp="1" noRot="1" noMove="1" noResize="1" noEditPoints="1" noAdjustHandles="1" noChangeArrowheads="1" noChangeShapeType="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D009A545-8E38-4DD1-93D9-BAA46E812E19}" type="datetime2">
              <a:rPr lang="da-DK" smtClean="0"/>
              <a:t>24. juni 2026</a:t>
            </a:fld>
            <a:endParaRPr lang="da-DK" dirty="0"/>
          </a:p>
        </p:txBody>
      </p:sp>
      <p:sp>
        <p:nvSpPr>
          <p:cNvPr id="15" name="Slide Number Placeholder 14">
            <a:extLst>
              <a:ext uri="{FF2B5EF4-FFF2-40B4-BE49-F238E27FC236}">
                <a16:creationId xmlns:a16="http://schemas.microsoft.com/office/drawing/2014/main" id="{E9FBAA30-ECD1-7097-6105-7AA6C9D06D6F}"/>
              </a:ext>
            </a:extLst>
          </p:cNvPr>
          <p:cNvSpPr>
            <a:spLocks noGrp="1"/>
          </p:cNvSpPr>
          <p:nvPr>
            <p:ph type="sldNum" sz="quarter" idx="11"/>
          </p:nvPr>
        </p:nvSpPr>
        <p:spPr/>
        <p:txBody>
          <a:bodyPr/>
          <a:lstStyle/>
          <a:p>
            <a:fld id="{24C8C45C-947F-4981-8B3F-4F32E973C901}" type="slidenum">
              <a:rPr lang="da-DK" smtClean="0"/>
              <a:pPr/>
              <a:t>‹nr.›</a:t>
            </a:fld>
            <a:endParaRPr lang="da-DK" dirty="0"/>
          </a:p>
        </p:txBody>
      </p:sp>
      <p:cxnSp>
        <p:nvCxnSpPr>
          <p:cNvPr id="16" name="Lige forbindelse 1">
            <a:extLst>
              <a:ext uri="{FF2B5EF4-FFF2-40B4-BE49-F238E27FC236}">
                <a16:creationId xmlns:a16="http://schemas.microsoft.com/office/drawing/2014/main" id="{9B724EC9-616C-A5E8-2A71-B7E9FE8AC89D}"/>
              </a:ext>
            </a:extLst>
          </p:cNvPr>
          <p:cNvCxnSpPr>
            <a:cxnSpLocks/>
          </p:cNvCxnSpPr>
          <p:nvPr userDrawn="1"/>
        </p:nvCxnSpPr>
        <p:spPr>
          <a:xfrm>
            <a:off x="620382" y="1281237"/>
            <a:ext cx="1350000" cy="0"/>
          </a:xfrm>
          <a:prstGeom prst="line">
            <a:avLst/>
          </a:prstGeom>
          <a:ln w="3492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itle 16">
            <a:extLst>
              <a:ext uri="{FF2B5EF4-FFF2-40B4-BE49-F238E27FC236}">
                <a16:creationId xmlns:a16="http://schemas.microsoft.com/office/drawing/2014/main" id="{3C1A54EC-D4C5-9E3F-310C-58FFD5463337}"/>
              </a:ext>
            </a:extLst>
          </p:cNvPr>
          <p:cNvSpPr>
            <a:spLocks noGrp="1"/>
          </p:cNvSpPr>
          <p:nvPr>
            <p:ph type="title" hasCustomPrompt="1"/>
          </p:nvPr>
        </p:nvSpPr>
        <p:spPr>
          <a:xfrm>
            <a:off x="619127" y="1890137"/>
            <a:ext cx="8253411" cy="1620000"/>
          </a:xfrm>
        </p:spPr>
        <p:txBody>
          <a:bodyPr/>
          <a:lstStyle>
            <a:lvl1pPr>
              <a:defRPr>
                <a:solidFill>
                  <a:schemeClr val="accent1"/>
                </a:solidFill>
              </a:defRPr>
            </a:lvl1pPr>
          </a:lstStyle>
          <a:p>
            <a:r>
              <a:rPr lang="da-DK" dirty="0"/>
              <a:t>Klik for at tilføje titel, maks. to linjer</a:t>
            </a:r>
          </a:p>
        </p:txBody>
      </p:sp>
      <p:sp>
        <p:nvSpPr>
          <p:cNvPr id="3" name="Subtitle 2"/>
          <p:cNvSpPr>
            <a:spLocks noGrp="1"/>
          </p:cNvSpPr>
          <p:nvPr>
            <p:ph type="subTitle" idx="1" hasCustomPrompt="1"/>
          </p:nvPr>
        </p:nvSpPr>
        <p:spPr>
          <a:xfrm>
            <a:off x="619124" y="3967163"/>
            <a:ext cx="8253411" cy="5698836"/>
          </a:xfrm>
        </p:spPr>
        <p:txBody>
          <a:bodyPr/>
          <a:lstStyle>
            <a:lvl1pPr marL="0" indent="0" algn="l">
              <a:lnSpc>
                <a:spcPct val="110000"/>
              </a:lnSpc>
              <a:spcBef>
                <a:spcPts val="0"/>
              </a:spcBef>
              <a:spcAft>
                <a:spcPts val="0"/>
              </a:spcAft>
              <a:buFont typeface="Arial" panose="020B0604020202020204" pitchFamily="34" charset="0"/>
              <a:buNone/>
              <a:defRPr sz="3600" b="0">
                <a:solidFill>
                  <a:schemeClr val="accent1"/>
                </a:solidFill>
                <a:latin typeface="+mn-lt"/>
              </a:defRPr>
            </a:lvl1pPr>
            <a:lvl2pPr marL="0" indent="0" algn="l">
              <a:lnSpc>
                <a:spcPct val="110000"/>
              </a:lnSpc>
              <a:spcAft>
                <a:spcPts val="0"/>
              </a:spcAft>
              <a:buFont typeface="Arial" panose="020B0604020202020204" pitchFamily="34" charset="0"/>
              <a:buNone/>
              <a:defRPr sz="3600" b="0">
                <a:solidFill>
                  <a:schemeClr val="accent1"/>
                </a:solidFill>
                <a:latin typeface="+mn-lt"/>
              </a:defRPr>
            </a:lvl2pPr>
            <a:lvl3pPr marL="0" indent="0" algn="l">
              <a:lnSpc>
                <a:spcPct val="110000"/>
              </a:lnSpc>
              <a:spcAft>
                <a:spcPts val="0"/>
              </a:spcAft>
              <a:buFont typeface="Arial" panose="020B0604020202020204" pitchFamily="34" charset="0"/>
              <a:buNone/>
              <a:defRPr sz="3600" b="0">
                <a:solidFill>
                  <a:schemeClr val="accent1"/>
                </a:solidFill>
                <a:latin typeface="+mn-lt"/>
              </a:defRPr>
            </a:lvl3pPr>
            <a:lvl4pPr marL="0" indent="0" algn="l">
              <a:lnSpc>
                <a:spcPct val="110000"/>
              </a:lnSpc>
              <a:spcAft>
                <a:spcPts val="0"/>
              </a:spcAft>
              <a:buFont typeface="Arial" panose="020B0604020202020204" pitchFamily="34" charset="0"/>
              <a:buNone/>
              <a:defRPr sz="3600" b="0">
                <a:solidFill>
                  <a:schemeClr val="accent1"/>
                </a:solidFill>
                <a:latin typeface="+mn-lt"/>
              </a:defRPr>
            </a:lvl4pPr>
            <a:lvl5pPr marL="0" indent="0" algn="l">
              <a:lnSpc>
                <a:spcPct val="110000"/>
              </a:lnSpc>
              <a:spcAft>
                <a:spcPts val="0"/>
              </a:spcAft>
              <a:buFont typeface="Arial" panose="020B0604020202020204" pitchFamily="34" charset="0"/>
              <a:buNone/>
              <a:defRPr sz="3600" b="0">
                <a:solidFill>
                  <a:schemeClr val="accent1"/>
                </a:solidFill>
                <a:latin typeface="+mn-lt"/>
              </a:defRPr>
            </a:lvl5pPr>
            <a:lvl6pPr marL="0" indent="0" algn="l">
              <a:lnSpc>
                <a:spcPct val="110000"/>
              </a:lnSpc>
              <a:spcAft>
                <a:spcPts val="0"/>
              </a:spcAft>
              <a:buFont typeface="Arial" panose="020B0604020202020204" pitchFamily="34" charset="0"/>
              <a:buNone/>
              <a:defRPr sz="3600" b="0">
                <a:solidFill>
                  <a:schemeClr val="accent1"/>
                </a:solidFill>
                <a:latin typeface="+mn-lt"/>
              </a:defRPr>
            </a:lvl6pPr>
            <a:lvl7pPr marL="0" indent="0" algn="l">
              <a:lnSpc>
                <a:spcPct val="110000"/>
              </a:lnSpc>
              <a:spcAft>
                <a:spcPts val="0"/>
              </a:spcAft>
              <a:buFont typeface="Arial" panose="020B0604020202020204" pitchFamily="34" charset="0"/>
              <a:buNone/>
              <a:defRPr sz="3600" b="0">
                <a:solidFill>
                  <a:schemeClr val="accent1"/>
                </a:solidFill>
                <a:latin typeface="+mn-lt"/>
              </a:defRPr>
            </a:lvl7pPr>
            <a:lvl8pPr marL="0" indent="0" algn="l">
              <a:lnSpc>
                <a:spcPct val="110000"/>
              </a:lnSpc>
              <a:spcAft>
                <a:spcPts val="0"/>
              </a:spcAft>
              <a:buFont typeface="Arial" panose="020B0604020202020204" pitchFamily="34" charset="0"/>
              <a:buNone/>
              <a:defRPr sz="3600" b="0">
                <a:solidFill>
                  <a:schemeClr val="accent1"/>
                </a:solidFill>
                <a:latin typeface="+mn-lt"/>
              </a:defRPr>
            </a:lvl8pPr>
            <a:lvl9pPr marL="0" indent="0" algn="l">
              <a:lnSpc>
                <a:spcPct val="110000"/>
              </a:lnSpc>
              <a:spcAft>
                <a:spcPts val="0"/>
              </a:spcAft>
              <a:buFont typeface="Arial" panose="020B0604020202020204" pitchFamily="34" charset="0"/>
              <a:buNone/>
              <a:defRPr sz="3600" b="0">
                <a:solidFill>
                  <a:schemeClr val="accent1"/>
                </a:solidFill>
                <a:latin typeface="+mn-lt"/>
              </a:defRPr>
            </a:lvl9pPr>
          </a:lstStyle>
          <a:p>
            <a:r>
              <a:rPr lang="da-DK" dirty="0"/>
              <a:t>Klik for at tilføje tekst</a:t>
            </a:r>
          </a:p>
        </p:txBody>
      </p:sp>
      <p:sp>
        <p:nvSpPr>
          <p:cNvPr id="18" name="Footer Placeholder 17">
            <a:extLst>
              <a:ext uri="{FF2B5EF4-FFF2-40B4-BE49-F238E27FC236}">
                <a16:creationId xmlns:a16="http://schemas.microsoft.com/office/drawing/2014/main" id="{DCBCC0F3-104D-D5C8-9250-00AEDC6B8126}"/>
              </a:ext>
            </a:extLst>
          </p:cNvPr>
          <p:cNvSpPr>
            <a:spLocks noGrp="1"/>
          </p:cNvSpPr>
          <p:nvPr>
            <p:ph type="ftr" sz="quarter" idx="12"/>
          </p:nvPr>
        </p:nvSpPr>
        <p:spPr/>
        <p:txBody>
          <a:bodyPr/>
          <a:lstStyle/>
          <a:p>
            <a:r>
              <a:rPr lang="da-DK" dirty="0"/>
              <a:t>Styrelsen for Grøn Arealomlægning og Vandmiljø / Præsentation</a:t>
            </a:r>
          </a:p>
        </p:txBody>
      </p:sp>
      <p:sp>
        <p:nvSpPr>
          <p:cNvPr id="2" name="Content Placeholder 2">
            <a:extLst>
              <a:ext uri="{FF2B5EF4-FFF2-40B4-BE49-F238E27FC236}">
                <a16:creationId xmlns:a16="http://schemas.microsoft.com/office/drawing/2014/main" id="{4E8E2453-4F42-8F87-F348-5B7FCF6A6F68}"/>
              </a:ext>
            </a:extLst>
          </p:cNvPr>
          <p:cNvSpPr>
            <a:spLocks noGrp="1"/>
          </p:cNvSpPr>
          <p:nvPr>
            <p:ph idx="13" hasCustomPrompt="1"/>
          </p:nvPr>
        </p:nvSpPr>
        <p:spPr>
          <a:xfrm>
            <a:off x="10877550" y="1890137"/>
            <a:ext cx="6788943" cy="7775358"/>
          </a:xfrm>
        </p:spPr>
        <p:txBody>
          <a:bodyPr/>
          <a:lstStyle>
            <a:lvl1pPr>
              <a:defRPr>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da-DK" noProof="0" dirty="0"/>
              <a:t>Klik ikon for at tilføje diagram eller tabel eller klik for at tilføje tekst                       Klik ENTER og derefter TAB for at se næste tekstformat                                   Klik SHIFT+TAB for at se foregående tekstformat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Tree>
    <p:extLst>
      <p:ext uri="{BB962C8B-B14F-4D97-AF65-F5344CB8AC3E}">
        <p14:creationId xmlns:p14="http://schemas.microsoft.com/office/powerpoint/2010/main" val="350379040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5447E9BA-BC67-4C8A-8802-A5520E8B2691}" type="datetime2">
              <a:rPr lang="da-DK" smtClean="0"/>
              <a:t>24. juni 2026</a:t>
            </a:fld>
            <a:endParaRPr lang="da-DK" dirty="0"/>
          </a:p>
        </p:txBody>
      </p: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lvl1pPr>
              <a:defRPr>
                <a:solidFill>
                  <a:schemeClr val="tx1"/>
                </a:solidFill>
              </a:defRPr>
            </a:lvl1pPr>
          </a:lstStyle>
          <a:p>
            <a:r>
              <a:rPr lang="da-DK" dirty="0"/>
              <a:t>Klik for at tilføje titel, maks. to linjer</a:t>
            </a:r>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pic>
        <p:nvPicPr>
          <p:cNvPr id="18" name="Graphic 17">
            <a:extLst>
              <a:ext uri="{FF2B5EF4-FFF2-40B4-BE49-F238E27FC236}">
                <a16:creationId xmlns:a16="http://schemas.microsoft.com/office/drawing/2014/main" id="{83FD8C38-EA17-C750-A4DF-B23CDFCB83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08006" y="3862337"/>
            <a:ext cx="8379995" cy="6424664"/>
          </a:xfrm>
          <a:prstGeom prst="rect">
            <a:avLst/>
          </a:prstGeom>
        </p:spPr>
      </p:pic>
      <p:sp>
        <p:nvSpPr>
          <p:cNvPr id="3" name="Content Placeholder 2">
            <a:extLst>
              <a:ext uri="{FF2B5EF4-FFF2-40B4-BE49-F238E27FC236}">
                <a16:creationId xmlns:a16="http://schemas.microsoft.com/office/drawing/2014/main" id="{5B7811EF-8E24-5E00-1A1F-5B949795FE7C}"/>
              </a:ext>
            </a:extLst>
          </p:cNvPr>
          <p:cNvSpPr>
            <a:spLocks noGrp="1"/>
          </p:cNvSpPr>
          <p:nvPr>
            <p:ph idx="13" hasCustomPrompt="1"/>
          </p:nvPr>
        </p:nvSpPr>
        <p:spPr>
          <a:xfrm>
            <a:off x="619125" y="3967163"/>
            <a:ext cx="11184732" cy="5698332"/>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a-DK" noProof="0" dirty="0"/>
              <a:t>Klik for at tilføje tekst                                                                                                                        Klik ENTER og derefter TAB for at se næste tekstformat                                                                  Klik SHIFT+TAB for at se foregående tekstformat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Tree>
    <p:extLst>
      <p:ext uri="{BB962C8B-B14F-4D97-AF65-F5344CB8AC3E}">
        <p14:creationId xmlns:p14="http://schemas.microsoft.com/office/powerpoint/2010/main" val="1636766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BD708068-3AAE-4522-AB55-AF7B6997F330}" type="datetime2">
              <a:rPr lang="da-DK" smtClean="0"/>
              <a:t>24. juni 2026</a:t>
            </a:fld>
            <a:endParaRPr lang="da-DK" dirty="0"/>
          </a:p>
        </p:txBody>
      </p:sp>
      <p:sp>
        <p:nvSpPr>
          <p:cNvPr id="10" name="Graphic 24">
            <a:extLst>
              <a:ext uri="{FF2B5EF4-FFF2-40B4-BE49-F238E27FC236}">
                <a16:creationId xmlns:a16="http://schemas.microsoft.com/office/drawing/2014/main" id="{590CF44F-CE9F-E740-3234-B15B8E9B0D23}"/>
              </a:ext>
            </a:extLst>
          </p:cNvPr>
          <p:cNvSpPr>
            <a:spLocks noChangeAspect="1"/>
          </p:cNvSpPr>
          <p:nvPr userDrawn="1"/>
        </p:nvSpPr>
        <p:spPr>
          <a:xfrm>
            <a:off x="6631912" y="1387755"/>
            <a:ext cx="11656088" cy="8899245"/>
          </a:xfrm>
          <a:custGeom>
            <a:avLst/>
            <a:gdLst>
              <a:gd name="connsiteX0" fmla="*/ 4685295 w 4688426"/>
              <a:gd name="connsiteY0" fmla="*/ 148352 h 3579542"/>
              <a:gd name="connsiteX1" fmla="*/ 4678641 w 4688426"/>
              <a:gd name="connsiteY1" fmla="*/ 147004 h 3579542"/>
              <a:gd name="connsiteX2" fmla="*/ 3961871 w 4688426"/>
              <a:gd name="connsiteY2" fmla="*/ 373083 h 3579542"/>
              <a:gd name="connsiteX3" fmla="*/ 3370839 w 4688426"/>
              <a:gd name="connsiteY3" fmla="*/ 352423 h 3579542"/>
              <a:gd name="connsiteX4" fmla="*/ 3134975 w 4688426"/>
              <a:gd name="connsiteY4" fmla="*/ 105381 h 3579542"/>
              <a:gd name="connsiteX5" fmla="*/ 2630061 w 4688426"/>
              <a:gd name="connsiteY5" fmla="*/ 106425 h 3579542"/>
              <a:gd name="connsiteX6" fmla="*/ 2286463 w 4688426"/>
              <a:gd name="connsiteY6" fmla="*/ 1219854 h 3579542"/>
              <a:gd name="connsiteX7" fmla="*/ 1237056 w 4688426"/>
              <a:gd name="connsiteY7" fmla="*/ 1216027 h 3579542"/>
              <a:gd name="connsiteX8" fmla="*/ 981967 w 4688426"/>
              <a:gd name="connsiteY8" fmla="*/ 2767217 h 3579542"/>
              <a:gd name="connsiteX9" fmla="*/ 88266 w 4688426"/>
              <a:gd name="connsiteY9" fmla="*/ 2796619 h 3579542"/>
              <a:gd name="connsiteX10" fmla="*/ 7021 w 4688426"/>
              <a:gd name="connsiteY10" fmla="*/ 3573062 h 3579542"/>
              <a:gd name="connsiteX11" fmla="*/ 7021 w 4688426"/>
              <a:gd name="connsiteY11" fmla="*/ 3573888 h 3579542"/>
              <a:gd name="connsiteX12" fmla="*/ 4021761 w 4688426"/>
              <a:gd name="connsiteY12" fmla="*/ 3579543 h 3579542"/>
              <a:gd name="connsiteX13" fmla="*/ 4019543 w 4688426"/>
              <a:gd name="connsiteY13" fmla="*/ 3572975 h 3579542"/>
              <a:gd name="connsiteX14" fmla="*/ 3966089 w 4688426"/>
              <a:gd name="connsiteY14" fmla="*/ 2899524 h 3579542"/>
              <a:gd name="connsiteX15" fmla="*/ 4675640 w 4688426"/>
              <a:gd name="connsiteY15" fmla="*/ 2710807 h 3579542"/>
              <a:gd name="connsiteX16" fmla="*/ 4688427 w 4688426"/>
              <a:gd name="connsiteY16" fmla="*/ 2708980 h 3579542"/>
              <a:gd name="connsiteX17" fmla="*/ 4685339 w 4688426"/>
              <a:gd name="connsiteY17" fmla="*/ 148396 h 35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88426" h="3579542">
                <a:moveTo>
                  <a:pt x="4685295" y="148352"/>
                </a:moveTo>
                <a:lnTo>
                  <a:pt x="4678641" y="147004"/>
                </a:lnTo>
                <a:cubicBezTo>
                  <a:pt x="4501362" y="107904"/>
                  <a:pt x="4283373" y="188410"/>
                  <a:pt x="3961871" y="373083"/>
                </a:cubicBezTo>
                <a:cubicBezTo>
                  <a:pt x="3690689" y="529485"/>
                  <a:pt x="3524806" y="506390"/>
                  <a:pt x="3370839" y="352423"/>
                </a:cubicBezTo>
                <a:cubicBezTo>
                  <a:pt x="3303642" y="285226"/>
                  <a:pt x="3263411" y="234513"/>
                  <a:pt x="3134975" y="105381"/>
                </a:cubicBezTo>
                <a:cubicBezTo>
                  <a:pt x="2996057" y="-33537"/>
                  <a:pt x="2764412" y="-37060"/>
                  <a:pt x="2630061" y="106425"/>
                </a:cubicBezTo>
                <a:cubicBezTo>
                  <a:pt x="2372189" y="380433"/>
                  <a:pt x="2540160" y="966158"/>
                  <a:pt x="2286463" y="1219854"/>
                </a:cubicBezTo>
                <a:cubicBezTo>
                  <a:pt x="2008976" y="1497342"/>
                  <a:pt x="1515587" y="937452"/>
                  <a:pt x="1237056" y="1216027"/>
                </a:cubicBezTo>
                <a:cubicBezTo>
                  <a:pt x="775157" y="1677926"/>
                  <a:pt x="1308081" y="2441104"/>
                  <a:pt x="981967" y="2767217"/>
                </a:cubicBezTo>
                <a:cubicBezTo>
                  <a:pt x="708351" y="3040834"/>
                  <a:pt x="367146" y="2517739"/>
                  <a:pt x="88266" y="2796619"/>
                </a:cubicBezTo>
                <a:cubicBezTo>
                  <a:pt x="-31775" y="2916661"/>
                  <a:pt x="4629" y="3219244"/>
                  <a:pt x="7021" y="3573062"/>
                </a:cubicBezTo>
                <a:lnTo>
                  <a:pt x="7021" y="3573888"/>
                </a:lnTo>
                <a:lnTo>
                  <a:pt x="4021761" y="3579543"/>
                </a:lnTo>
                <a:lnTo>
                  <a:pt x="4019543" y="3572975"/>
                </a:lnTo>
                <a:cubicBezTo>
                  <a:pt x="3948648" y="3334588"/>
                  <a:pt x="3791333" y="3074237"/>
                  <a:pt x="3966089" y="2899524"/>
                </a:cubicBezTo>
                <a:cubicBezTo>
                  <a:pt x="4125014" y="2740599"/>
                  <a:pt x="4414332" y="2747167"/>
                  <a:pt x="4675640" y="2710807"/>
                </a:cubicBezTo>
                <a:lnTo>
                  <a:pt x="4688427" y="2708980"/>
                </a:lnTo>
                <a:lnTo>
                  <a:pt x="4685339" y="148396"/>
                </a:lnTo>
                <a:close/>
              </a:path>
            </a:pathLst>
          </a:custGeom>
          <a:solidFill>
            <a:schemeClr val="accent1">
              <a:alpha val="10000"/>
            </a:schemeClr>
          </a:solidFill>
          <a:ln w="30436" cap="flat">
            <a:noFill/>
            <a:prstDash val="solid"/>
            <a:miter/>
          </a:ln>
        </p:spPr>
        <p:txBody>
          <a:bodyPr rtlCol="0" anchor="ctr"/>
          <a:lstStyle/>
          <a:p>
            <a:endParaRPr lang="da-DK" sz="2700" dirty="0"/>
          </a:p>
        </p:txBody>
      </p: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lvl1pPr>
              <a:defRPr>
                <a:solidFill>
                  <a:schemeClr val="tx1"/>
                </a:solidFill>
              </a:defRPr>
            </a:lvl1pPr>
          </a:lstStyle>
          <a:p>
            <a:r>
              <a:rPr lang="da-DK" dirty="0"/>
              <a:t>Klik for at tilføje titel, maks. to linjer</a:t>
            </a:r>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3" name="Content Placeholder 2">
            <a:extLst>
              <a:ext uri="{FF2B5EF4-FFF2-40B4-BE49-F238E27FC236}">
                <a16:creationId xmlns:a16="http://schemas.microsoft.com/office/drawing/2014/main" id="{5B7811EF-8E24-5E00-1A1F-5B949795FE7C}"/>
              </a:ext>
            </a:extLst>
          </p:cNvPr>
          <p:cNvSpPr>
            <a:spLocks noGrp="1"/>
          </p:cNvSpPr>
          <p:nvPr>
            <p:ph idx="13" hasCustomPrompt="1"/>
          </p:nvPr>
        </p:nvSpPr>
        <p:spPr>
          <a:xfrm>
            <a:off x="619125" y="3967163"/>
            <a:ext cx="11184732" cy="5698332"/>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a-DK" noProof="0" dirty="0"/>
              <a:t>Klik for at tilføje tekst                                                                                                                        Klik ENTER og derefter TAB for at se næste tekstformat                                                                  Klik SHIFT+TAB for at se foregående tekstformat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Tree>
    <p:extLst>
      <p:ext uri="{BB962C8B-B14F-4D97-AF65-F5344CB8AC3E}">
        <p14:creationId xmlns:p14="http://schemas.microsoft.com/office/powerpoint/2010/main" val="946922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koner med tekst A">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71F2E02C-EE2D-4889-BEA6-39D2646457A1}" type="datetime2">
              <a:rPr lang="da-DK" smtClean="0"/>
              <a:t>24. juni 2026</a:t>
            </a:fld>
            <a:endParaRPr lang="da-DK" dirty="0"/>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pic>
        <p:nvPicPr>
          <p:cNvPr id="18" name="Graphic 17">
            <a:extLst>
              <a:ext uri="{FF2B5EF4-FFF2-40B4-BE49-F238E27FC236}">
                <a16:creationId xmlns:a16="http://schemas.microsoft.com/office/drawing/2014/main" id="{83FD8C38-EA17-C750-A4DF-B23CDFCB83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08006" y="3862337"/>
            <a:ext cx="8379995" cy="6424664"/>
          </a:xfrm>
          <a:prstGeom prst="rect">
            <a:avLst/>
          </a:prstGeom>
        </p:spPr>
      </p:pic>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lvl1pPr>
              <a:defRPr>
                <a:solidFill>
                  <a:schemeClr val="tx1"/>
                </a:solidFill>
              </a:defRPr>
            </a:lvl1pPr>
          </a:lstStyle>
          <a:p>
            <a:r>
              <a:rPr lang="da-DK" dirty="0"/>
              <a:t>Klik for at tilføje titel, maks. to linjer</a:t>
            </a:r>
          </a:p>
        </p:txBody>
      </p:sp>
      <p:sp>
        <p:nvSpPr>
          <p:cNvPr id="20" name="Picture Placeholder 19">
            <a:extLst>
              <a:ext uri="{FF2B5EF4-FFF2-40B4-BE49-F238E27FC236}">
                <a16:creationId xmlns:a16="http://schemas.microsoft.com/office/drawing/2014/main" id="{E7852838-71B9-B5E4-88BD-CF0ECF718FCA}"/>
              </a:ext>
            </a:extLst>
          </p:cNvPr>
          <p:cNvSpPr>
            <a:spLocks noGrp="1" noChangeAspect="1"/>
          </p:cNvSpPr>
          <p:nvPr>
            <p:ph type="pic" sz="quarter" idx="13" hasCustomPrompt="1"/>
          </p:nvPr>
        </p:nvSpPr>
        <p:spPr>
          <a:xfrm>
            <a:off x="621000" y="3967163"/>
            <a:ext cx="901800" cy="901800"/>
          </a:xfrm>
        </p:spPr>
        <p:txBody>
          <a:bodyPr/>
          <a:lstStyle>
            <a:lvl1pPr marL="0" indent="0">
              <a:buNone/>
              <a:defRPr sz="1200">
                <a:solidFill>
                  <a:schemeClr val="tx1"/>
                </a:solidFill>
              </a:defRPr>
            </a:lvl1pPr>
          </a:lstStyle>
          <a:p>
            <a:r>
              <a:rPr lang="da-DK" dirty="0"/>
              <a:t>Indsæt ikon</a:t>
            </a:r>
          </a:p>
        </p:txBody>
      </p:sp>
      <p:sp>
        <p:nvSpPr>
          <p:cNvPr id="22" name="Text Placeholder 1">
            <a:extLst>
              <a:ext uri="{FF2B5EF4-FFF2-40B4-BE49-F238E27FC236}">
                <a16:creationId xmlns:a16="http://schemas.microsoft.com/office/drawing/2014/main" id="{C1FF2C21-D6E7-0205-4513-1205DA0F2C07}"/>
              </a:ext>
            </a:extLst>
          </p:cNvPr>
          <p:cNvSpPr>
            <a:spLocks noGrp="1"/>
          </p:cNvSpPr>
          <p:nvPr>
            <p:ph type="body" sz="quarter" idx="14" hasCustomPrompt="1"/>
          </p:nvPr>
        </p:nvSpPr>
        <p:spPr>
          <a:xfrm>
            <a:off x="1734420" y="3967163"/>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3" name="Picture Placeholder 19">
            <a:extLst>
              <a:ext uri="{FF2B5EF4-FFF2-40B4-BE49-F238E27FC236}">
                <a16:creationId xmlns:a16="http://schemas.microsoft.com/office/drawing/2014/main" id="{6F632489-B5B7-1643-0208-6DF2A8FD1766}"/>
              </a:ext>
            </a:extLst>
          </p:cNvPr>
          <p:cNvSpPr>
            <a:spLocks noGrp="1" noChangeAspect="1"/>
          </p:cNvSpPr>
          <p:nvPr>
            <p:ph type="pic" sz="quarter" idx="15" hasCustomPrompt="1"/>
          </p:nvPr>
        </p:nvSpPr>
        <p:spPr>
          <a:xfrm>
            <a:off x="621000" y="5382297"/>
            <a:ext cx="901800" cy="901800"/>
          </a:xfrm>
        </p:spPr>
        <p:txBody>
          <a:bodyPr/>
          <a:lstStyle>
            <a:lvl1pPr marL="0" indent="0">
              <a:buNone/>
              <a:defRPr sz="1200">
                <a:solidFill>
                  <a:schemeClr val="tx1"/>
                </a:solidFill>
              </a:defRPr>
            </a:lvl1pPr>
          </a:lstStyle>
          <a:p>
            <a:r>
              <a:rPr lang="da-DK" dirty="0"/>
              <a:t>Indsæt ikon</a:t>
            </a:r>
          </a:p>
        </p:txBody>
      </p:sp>
      <p:sp>
        <p:nvSpPr>
          <p:cNvPr id="24" name="Text Placeholder 2">
            <a:extLst>
              <a:ext uri="{FF2B5EF4-FFF2-40B4-BE49-F238E27FC236}">
                <a16:creationId xmlns:a16="http://schemas.microsoft.com/office/drawing/2014/main" id="{7564EF95-3E41-A150-112C-ED09A75D93E0}"/>
              </a:ext>
            </a:extLst>
          </p:cNvPr>
          <p:cNvSpPr>
            <a:spLocks noGrp="1"/>
          </p:cNvSpPr>
          <p:nvPr>
            <p:ph type="body" sz="quarter" idx="16" hasCustomPrompt="1"/>
          </p:nvPr>
        </p:nvSpPr>
        <p:spPr>
          <a:xfrm>
            <a:off x="1734420" y="5382297"/>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5" name="Picture Placeholder 19">
            <a:extLst>
              <a:ext uri="{FF2B5EF4-FFF2-40B4-BE49-F238E27FC236}">
                <a16:creationId xmlns:a16="http://schemas.microsoft.com/office/drawing/2014/main" id="{F0F935B7-9901-FE2D-0161-BA153BC74BD1}"/>
              </a:ext>
            </a:extLst>
          </p:cNvPr>
          <p:cNvSpPr>
            <a:spLocks noGrp="1" noChangeAspect="1"/>
          </p:cNvSpPr>
          <p:nvPr>
            <p:ph type="pic" sz="quarter" idx="17" hasCustomPrompt="1"/>
          </p:nvPr>
        </p:nvSpPr>
        <p:spPr>
          <a:xfrm>
            <a:off x="621000" y="6797432"/>
            <a:ext cx="901800" cy="901800"/>
          </a:xfrm>
        </p:spPr>
        <p:txBody>
          <a:bodyPr/>
          <a:lstStyle>
            <a:lvl1pPr marL="0" indent="0">
              <a:buNone/>
              <a:defRPr sz="1200">
                <a:solidFill>
                  <a:schemeClr val="tx1"/>
                </a:solidFill>
              </a:defRPr>
            </a:lvl1pPr>
          </a:lstStyle>
          <a:p>
            <a:r>
              <a:rPr lang="da-DK" dirty="0"/>
              <a:t>Indsæt ikon</a:t>
            </a:r>
          </a:p>
        </p:txBody>
      </p:sp>
      <p:sp>
        <p:nvSpPr>
          <p:cNvPr id="26" name="Text Placeholder 3">
            <a:extLst>
              <a:ext uri="{FF2B5EF4-FFF2-40B4-BE49-F238E27FC236}">
                <a16:creationId xmlns:a16="http://schemas.microsoft.com/office/drawing/2014/main" id="{3A6E31B0-7EFA-EB57-1781-A332E0B91F9A}"/>
              </a:ext>
            </a:extLst>
          </p:cNvPr>
          <p:cNvSpPr>
            <a:spLocks noGrp="1"/>
          </p:cNvSpPr>
          <p:nvPr>
            <p:ph type="body" sz="quarter" idx="18" hasCustomPrompt="1"/>
          </p:nvPr>
        </p:nvSpPr>
        <p:spPr>
          <a:xfrm>
            <a:off x="1734420" y="6797432"/>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7" name="Picture Placeholder 19">
            <a:extLst>
              <a:ext uri="{FF2B5EF4-FFF2-40B4-BE49-F238E27FC236}">
                <a16:creationId xmlns:a16="http://schemas.microsoft.com/office/drawing/2014/main" id="{340B1821-3ED1-BA37-E83D-A2468A606085}"/>
              </a:ext>
            </a:extLst>
          </p:cNvPr>
          <p:cNvSpPr>
            <a:spLocks noGrp="1" noChangeAspect="1"/>
          </p:cNvSpPr>
          <p:nvPr>
            <p:ph type="pic" sz="quarter" idx="19" hasCustomPrompt="1"/>
          </p:nvPr>
        </p:nvSpPr>
        <p:spPr>
          <a:xfrm>
            <a:off x="621000" y="8212566"/>
            <a:ext cx="901800" cy="901800"/>
          </a:xfrm>
        </p:spPr>
        <p:txBody>
          <a:bodyPr/>
          <a:lstStyle>
            <a:lvl1pPr marL="0" indent="0">
              <a:buNone/>
              <a:defRPr sz="1200">
                <a:solidFill>
                  <a:schemeClr val="tx1"/>
                </a:solidFill>
              </a:defRPr>
            </a:lvl1pPr>
          </a:lstStyle>
          <a:p>
            <a:r>
              <a:rPr lang="da-DK" dirty="0"/>
              <a:t>Indsæt ikon</a:t>
            </a:r>
          </a:p>
        </p:txBody>
      </p:sp>
      <p:sp>
        <p:nvSpPr>
          <p:cNvPr id="28" name="Text Placeholder 4">
            <a:extLst>
              <a:ext uri="{FF2B5EF4-FFF2-40B4-BE49-F238E27FC236}">
                <a16:creationId xmlns:a16="http://schemas.microsoft.com/office/drawing/2014/main" id="{BCD4F378-9F9D-25BF-0F14-DC40CE6B593E}"/>
              </a:ext>
            </a:extLst>
          </p:cNvPr>
          <p:cNvSpPr>
            <a:spLocks noGrp="1"/>
          </p:cNvSpPr>
          <p:nvPr>
            <p:ph type="body" sz="quarter" idx="20" hasCustomPrompt="1"/>
          </p:nvPr>
        </p:nvSpPr>
        <p:spPr>
          <a:xfrm>
            <a:off x="1734420" y="8212566"/>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9" name="Picture Placeholder 19">
            <a:extLst>
              <a:ext uri="{FF2B5EF4-FFF2-40B4-BE49-F238E27FC236}">
                <a16:creationId xmlns:a16="http://schemas.microsoft.com/office/drawing/2014/main" id="{5C75FD86-77D7-2B4D-B187-8915E1DAF6BC}"/>
              </a:ext>
            </a:extLst>
          </p:cNvPr>
          <p:cNvSpPr>
            <a:spLocks noGrp="1" noChangeAspect="1"/>
          </p:cNvSpPr>
          <p:nvPr>
            <p:ph type="pic" sz="quarter" idx="21" hasCustomPrompt="1"/>
          </p:nvPr>
        </p:nvSpPr>
        <p:spPr>
          <a:xfrm>
            <a:off x="6494522" y="3967163"/>
            <a:ext cx="901800" cy="901800"/>
          </a:xfrm>
        </p:spPr>
        <p:txBody>
          <a:bodyPr/>
          <a:lstStyle>
            <a:lvl1pPr marL="0" indent="0">
              <a:buNone/>
              <a:defRPr sz="1200">
                <a:solidFill>
                  <a:schemeClr val="tx1"/>
                </a:solidFill>
              </a:defRPr>
            </a:lvl1pPr>
          </a:lstStyle>
          <a:p>
            <a:r>
              <a:rPr lang="da-DK" dirty="0"/>
              <a:t>Indsæt ikon</a:t>
            </a:r>
          </a:p>
        </p:txBody>
      </p:sp>
      <p:sp>
        <p:nvSpPr>
          <p:cNvPr id="30" name="Text Placeholder 5">
            <a:extLst>
              <a:ext uri="{FF2B5EF4-FFF2-40B4-BE49-F238E27FC236}">
                <a16:creationId xmlns:a16="http://schemas.microsoft.com/office/drawing/2014/main" id="{1B2D2E64-069A-09CE-49E4-33F552E26ACD}"/>
              </a:ext>
            </a:extLst>
          </p:cNvPr>
          <p:cNvSpPr>
            <a:spLocks noGrp="1"/>
          </p:cNvSpPr>
          <p:nvPr>
            <p:ph type="body" sz="quarter" idx="22" hasCustomPrompt="1"/>
          </p:nvPr>
        </p:nvSpPr>
        <p:spPr>
          <a:xfrm>
            <a:off x="7607942" y="3967163"/>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31" name="Picture Placeholder 19">
            <a:extLst>
              <a:ext uri="{FF2B5EF4-FFF2-40B4-BE49-F238E27FC236}">
                <a16:creationId xmlns:a16="http://schemas.microsoft.com/office/drawing/2014/main" id="{F4BC2F3B-1037-B998-C012-DE06873BE4BE}"/>
              </a:ext>
            </a:extLst>
          </p:cNvPr>
          <p:cNvSpPr>
            <a:spLocks noGrp="1" noChangeAspect="1"/>
          </p:cNvSpPr>
          <p:nvPr>
            <p:ph type="pic" sz="quarter" idx="23" hasCustomPrompt="1"/>
          </p:nvPr>
        </p:nvSpPr>
        <p:spPr>
          <a:xfrm>
            <a:off x="6494522" y="5382297"/>
            <a:ext cx="901800" cy="901800"/>
          </a:xfrm>
        </p:spPr>
        <p:txBody>
          <a:bodyPr/>
          <a:lstStyle>
            <a:lvl1pPr marL="0" indent="0">
              <a:buNone/>
              <a:defRPr sz="1200">
                <a:solidFill>
                  <a:schemeClr val="tx1"/>
                </a:solidFill>
              </a:defRPr>
            </a:lvl1pPr>
          </a:lstStyle>
          <a:p>
            <a:r>
              <a:rPr lang="da-DK" dirty="0"/>
              <a:t>Indsæt ikon</a:t>
            </a:r>
          </a:p>
        </p:txBody>
      </p:sp>
      <p:sp>
        <p:nvSpPr>
          <p:cNvPr id="32" name="Text Placeholder 6">
            <a:extLst>
              <a:ext uri="{FF2B5EF4-FFF2-40B4-BE49-F238E27FC236}">
                <a16:creationId xmlns:a16="http://schemas.microsoft.com/office/drawing/2014/main" id="{4B46A3A0-333C-6BF3-0D26-02BCD5ACFB11}"/>
              </a:ext>
            </a:extLst>
          </p:cNvPr>
          <p:cNvSpPr>
            <a:spLocks noGrp="1"/>
          </p:cNvSpPr>
          <p:nvPr>
            <p:ph type="body" sz="quarter" idx="24" hasCustomPrompt="1"/>
          </p:nvPr>
        </p:nvSpPr>
        <p:spPr>
          <a:xfrm>
            <a:off x="7607942" y="5382297"/>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33" name="Picture Placeholder 19">
            <a:extLst>
              <a:ext uri="{FF2B5EF4-FFF2-40B4-BE49-F238E27FC236}">
                <a16:creationId xmlns:a16="http://schemas.microsoft.com/office/drawing/2014/main" id="{457A656B-4859-212A-15C4-3886C054B791}"/>
              </a:ext>
            </a:extLst>
          </p:cNvPr>
          <p:cNvSpPr>
            <a:spLocks noGrp="1" noChangeAspect="1"/>
          </p:cNvSpPr>
          <p:nvPr>
            <p:ph type="pic" sz="quarter" idx="25" hasCustomPrompt="1"/>
          </p:nvPr>
        </p:nvSpPr>
        <p:spPr>
          <a:xfrm>
            <a:off x="6494522" y="6797432"/>
            <a:ext cx="901800" cy="901800"/>
          </a:xfrm>
        </p:spPr>
        <p:txBody>
          <a:bodyPr/>
          <a:lstStyle>
            <a:lvl1pPr marL="0" indent="0">
              <a:buNone/>
              <a:defRPr sz="1200">
                <a:solidFill>
                  <a:schemeClr val="tx1"/>
                </a:solidFill>
              </a:defRPr>
            </a:lvl1pPr>
          </a:lstStyle>
          <a:p>
            <a:r>
              <a:rPr lang="da-DK" dirty="0"/>
              <a:t>Indsæt ikon</a:t>
            </a:r>
          </a:p>
        </p:txBody>
      </p:sp>
      <p:sp>
        <p:nvSpPr>
          <p:cNvPr id="34" name="Text Placeholder 7">
            <a:extLst>
              <a:ext uri="{FF2B5EF4-FFF2-40B4-BE49-F238E27FC236}">
                <a16:creationId xmlns:a16="http://schemas.microsoft.com/office/drawing/2014/main" id="{AD0F250D-A357-32E4-880D-CA78BF48036E}"/>
              </a:ext>
            </a:extLst>
          </p:cNvPr>
          <p:cNvSpPr>
            <a:spLocks noGrp="1"/>
          </p:cNvSpPr>
          <p:nvPr>
            <p:ph type="body" sz="quarter" idx="26" hasCustomPrompt="1"/>
          </p:nvPr>
        </p:nvSpPr>
        <p:spPr>
          <a:xfrm>
            <a:off x="7607942" y="6797432"/>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35" name="Picture Placeholder 19">
            <a:extLst>
              <a:ext uri="{FF2B5EF4-FFF2-40B4-BE49-F238E27FC236}">
                <a16:creationId xmlns:a16="http://schemas.microsoft.com/office/drawing/2014/main" id="{CDE5F0DD-B906-1BF7-ADA6-64F889982011}"/>
              </a:ext>
            </a:extLst>
          </p:cNvPr>
          <p:cNvSpPr>
            <a:spLocks noGrp="1" noChangeAspect="1"/>
          </p:cNvSpPr>
          <p:nvPr>
            <p:ph type="pic" sz="quarter" idx="27" hasCustomPrompt="1"/>
          </p:nvPr>
        </p:nvSpPr>
        <p:spPr>
          <a:xfrm>
            <a:off x="6494522" y="8212566"/>
            <a:ext cx="901800" cy="901800"/>
          </a:xfrm>
        </p:spPr>
        <p:txBody>
          <a:bodyPr/>
          <a:lstStyle>
            <a:lvl1pPr marL="0" indent="0">
              <a:buNone/>
              <a:defRPr sz="1200">
                <a:solidFill>
                  <a:schemeClr val="tx1"/>
                </a:solidFill>
              </a:defRPr>
            </a:lvl1pPr>
          </a:lstStyle>
          <a:p>
            <a:r>
              <a:rPr lang="da-DK" dirty="0"/>
              <a:t>Indsæt ikon</a:t>
            </a:r>
          </a:p>
        </p:txBody>
      </p:sp>
      <p:sp>
        <p:nvSpPr>
          <p:cNvPr id="36" name="Text Placeholder 8">
            <a:extLst>
              <a:ext uri="{FF2B5EF4-FFF2-40B4-BE49-F238E27FC236}">
                <a16:creationId xmlns:a16="http://schemas.microsoft.com/office/drawing/2014/main" id="{4BFF99D0-FE2D-2D90-F7CE-6E6A2179943E}"/>
              </a:ext>
            </a:extLst>
          </p:cNvPr>
          <p:cNvSpPr>
            <a:spLocks noGrp="1"/>
          </p:cNvSpPr>
          <p:nvPr>
            <p:ph type="body" sz="quarter" idx="28" hasCustomPrompt="1"/>
          </p:nvPr>
        </p:nvSpPr>
        <p:spPr>
          <a:xfrm>
            <a:off x="7607942" y="8212566"/>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37" name="Picture Placeholder 19">
            <a:extLst>
              <a:ext uri="{FF2B5EF4-FFF2-40B4-BE49-F238E27FC236}">
                <a16:creationId xmlns:a16="http://schemas.microsoft.com/office/drawing/2014/main" id="{BC79BDDB-9F28-CC7A-B6C5-73D4F83D8BF2}"/>
              </a:ext>
            </a:extLst>
          </p:cNvPr>
          <p:cNvSpPr>
            <a:spLocks noGrp="1" noChangeAspect="1"/>
          </p:cNvSpPr>
          <p:nvPr>
            <p:ph type="pic" sz="quarter" idx="29" hasCustomPrompt="1"/>
          </p:nvPr>
        </p:nvSpPr>
        <p:spPr>
          <a:xfrm>
            <a:off x="12350130" y="3967163"/>
            <a:ext cx="901800" cy="901800"/>
          </a:xfrm>
        </p:spPr>
        <p:txBody>
          <a:bodyPr/>
          <a:lstStyle>
            <a:lvl1pPr marL="0" indent="0">
              <a:buNone/>
              <a:defRPr sz="1200">
                <a:solidFill>
                  <a:schemeClr val="tx1"/>
                </a:solidFill>
              </a:defRPr>
            </a:lvl1pPr>
          </a:lstStyle>
          <a:p>
            <a:r>
              <a:rPr lang="da-DK" dirty="0"/>
              <a:t>Indsæt ikon</a:t>
            </a:r>
          </a:p>
        </p:txBody>
      </p:sp>
      <p:sp>
        <p:nvSpPr>
          <p:cNvPr id="38" name="Text Placeholder 9">
            <a:extLst>
              <a:ext uri="{FF2B5EF4-FFF2-40B4-BE49-F238E27FC236}">
                <a16:creationId xmlns:a16="http://schemas.microsoft.com/office/drawing/2014/main" id="{FC3788B1-4D43-56C2-2269-85F636E8274F}"/>
              </a:ext>
            </a:extLst>
          </p:cNvPr>
          <p:cNvSpPr>
            <a:spLocks noGrp="1"/>
          </p:cNvSpPr>
          <p:nvPr>
            <p:ph type="body" sz="quarter" idx="30" hasCustomPrompt="1"/>
          </p:nvPr>
        </p:nvSpPr>
        <p:spPr>
          <a:xfrm>
            <a:off x="13463550" y="3967163"/>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39" name="Picture Placeholder 19">
            <a:extLst>
              <a:ext uri="{FF2B5EF4-FFF2-40B4-BE49-F238E27FC236}">
                <a16:creationId xmlns:a16="http://schemas.microsoft.com/office/drawing/2014/main" id="{556B02E1-9E32-28CC-D6D2-D1DC5D8ED90B}"/>
              </a:ext>
            </a:extLst>
          </p:cNvPr>
          <p:cNvSpPr>
            <a:spLocks noGrp="1" noChangeAspect="1"/>
          </p:cNvSpPr>
          <p:nvPr>
            <p:ph type="pic" sz="quarter" idx="31" hasCustomPrompt="1"/>
          </p:nvPr>
        </p:nvSpPr>
        <p:spPr>
          <a:xfrm>
            <a:off x="12350130" y="5382297"/>
            <a:ext cx="901800" cy="901800"/>
          </a:xfrm>
        </p:spPr>
        <p:txBody>
          <a:bodyPr/>
          <a:lstStyle>
            <a:lvl1pPr marL="0" indent="0">
              <a:buNone/>
              <a:defRPr sz="1200">
                <a:solidFill>
                  <a:schemeClr val="tx1"/>
                </a:solidFill>
              </a:defRPr>
            </a:lvl1pPr>
          </a:lstStyle>
          <a:p>
            <a:r>
              <a:rPr lang="da-DK" dirty="0"/>
              <a:t>Indsæt ikon</a:t>
            </a:r>
          </a:p>
        </p:txBody>
      </p:sp>
      <p:sp>
        <p:nvSpPr>
          <p:cNvPr id="40" name="Text Placeholder 10">
            <a:extLst>
              <a:ext uri="{FF2B5EF4-FFF2-40B4-BE49-F238E27FC236}">
                <a16:creationId xmlns:a16="http://schemas.microsoft.com/office/drawing/2014/main" id="{A99B05CA-6F63-75FF-E170-72751A5F4F25}"/>
              </a:ext>
            </a:extLst>
          </p:cNvPr>
          <p:cNvSpPr>
            <a:spLocks noGrp="1"/>
          </p:cNvSpPr>
          <p:nvPr>
            <p:ph type="body" sz="quarter" idx="32" hasCustomPrompt="1"/>
          </p:nvPr>
        </p:nvSpPr>
        <p:spPr>
          <a:xfrm>
            <a:off x="13463550" y="5382297"/>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41" name="Picture Placeholder 19">
            <a:extLst>
              <a:ext uri="{FF2B5EF4-FFF2-40B4-BE49-F238E27FC236}">
                <a16:creationId xmlns:a16="http://schemas.microsoft.com/office/drawing/2014/main" id="{A62231E9-8024-8F14-F1ED-444C818A2158}"/>
              </a:ext>
            </a:extLst>
          </p:cNvPr>
          <p:cNvSpPr>
            <a:spLocks noGrp="1" noChangeAspect="1"/>
          </p:cNvSpPr>
          <p:nvPr>
            <p:ph type="pic" sz="quarter" idx="33" hasCustomPrompt="1"/>
          </p:nvPr>
        </p:nvSpPr>
        <p:spPr>
          <a:xfrm>
            <a:off x="12350130" y="6797432"/>
            <a:ext cx="901800" cy="901800"/>
          </a:xfrm>
        </p:spPr>
        <p:txBody>
          <a:bodyPr/>
          <a:lstStyle>
            <a:lvl1pPr marL="0" indent="0">
              <a:buNone/>
              <a:defRPr sz="1200">
                <a:solidFill>
                  <a:schemeClr val="tx1"/>
                </a:solidFill>
              </a:defRPr>
            </a:lvl1pPr>
          </a:lstStyle>
          <a:p>
            <a:r>
              <a:rPr lang="da-DK" dirty="0"/>
              <a:t>Indsæt ikon</a:t>
            </a:r>
          </a:p>
        </p:txBody>
      </p:sp>
      <p:sp>
        <p:nvSpPr>
          <p:cNvPr id="42" name="Text Placeholder 11">
            <a:extLst>
              <a:ext uri="{FF2B5EF4-FFF2-40B4-BE49-F238E27FC236}">
                <a16:creationId xmlns:a16="http://schemas.microsoft.com/office/drawing/2014/main" id="{A7B67B0F-8CDE-F6E3-C767-745B56E16F24}"/>
              </a:ext>
            </a:extLst>
          </p:cNvPr>
          <p:cNvSpPr>
            <a:spLocks noGrp="1"/>
          </p:cNvSpPr>
          <p:nvPr>
            <p:ph type="body" sz="quarter" idx="34" hasCustomPrompt="1"/>
          </p:nvPr>
        </p:nvSpPr>
        <p:spPr>
          <a:xfrm>
            <a:off x="13463550" y="6797432"/>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43" name="Picture Placeholder 19">
            <a:extLst>
              <a:ext uri="{FF2B5EF4-FFF2-40B4-BE49-F238E27FC236}">
                <a16:creationId xmlns:a16="http://schemas.microsoft.com/office/drawing/2014/main" id="{33A8CB31-4AA2-81C2-9DD2-1337E50B9ECA}"/>
              </a:ext>
            </a:extLst>
          </p:cNvPr>
          <p:cNvSpPr>
            <a:spLocks noGrp="1" noChangeAspect="1"/>
          </p:cNvSpPr>
          <p:nvPr>
            <p:ph type="pic" sz="quarter" idx="35" hasCustomPrompt="1"/>
          </p:nvPr>
        </p:nvSpPr>
        <p:spPr>
          <a:xfrm>
            <a:off x="12350130" y="8212566"/>
            <a:ext cx="901800" cy="901800"/>
          </a:xfrm>
        </p:spPr>
        <p:txBody>
          <a:bodyPr/>
          <a:lstStyle>
            <a:lvl1pPr marL="0" indent="0">
              <a:buNone/>
              <a:defRPr sz="1200">
                <a:solidFill>
                  <a:schemeClr val="tx1"/>
                </a:solidFill>
              </a:defRPr>
            </a:lvl1pPr>
          </a:lstStyle>
          <a:p>
            <a:r>
              <a:rPr lang="da-DK" dirty="0"/>
              <a:t>Indsæt ikon</a:t>
            </a:r>
          </a:p>
        </p:txBody>
      </p:sp>
      <p:sp>
        <p:nvSpPr>
          <p:cNvPr id="44" name="Text Placeholder 12">
            <a:extLst>
              <a:ext uri="{FF2B5EF4-FFF2-40B4-BE49-F238E27FC236}">
                <a16:creationId xmlns:a16="http://schemas.microsoft.com/office/drawing/2014/main" id="{6F1D118B-59CE-FEF6-9F15-2E6A6490E7E3}"/>
              </a:ext>
            </a:extLst>
          </p:cNvPr>
          <p:cNvSpPr>
            <a:spLocks noGrp="1"/>
          </p:cNvSpPr>
          <p:nvPr>
            <p:ph type="body" sz="quarter" idx="36" hasCustomPrompt="1"/>
          </p:nvPr>
        </p:nvSpPr>
        <p:spPr>
          <a:xfrm>
            <a:off x="13463550" y="8212566"/>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8" name="Rectangle 7">
            <a:extLst>
              <a:ext uri="{FF2B5EF4-FFF2-40B4-BE49-F238E27FC236}">
                <a16:creationId xmlns:a16="http://schemas.microsoft.com/office/drawing/2014/main" id="{935E678B-816B-99AB-9311-C454FD1E4881}"/>
              </a:ext>
            </a:extLst>
          </p:cNvPr>
          <p:cNvSpPr/>
          <p:nvPr userDrawn="1"/>
        </p:nvSpPr>
        <p:spPr>
          <a:xfrm>
            <a:off x="2" y="-358488"/>
            <a:ext cx="8910000" cy="270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1800" noProof="0" dirty="0">
                <a:solidFill>
                  <a:schemeClr val="tx1"/>
                </a:solidFill>
              </a:rPr>
              <a:t>Fjern de ikon- og tekst pladsholdere som ikke bruges på slidet</a:t>
            </a:r>
          </a:p>
        </p:txBody>
      </p:sp>
    </p:spTree>
    <p:extLst>
      <p:ext uri="{BB962C8B-B14F-4D97-AF65-F5344CB8AC3E}">
        <p14:creationId xmlns:p14="http://schemas.microsoft.com/office/powerpoint/2010/main" val="3301476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koner med tekst B">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6CACF394-5DE9-4FDA-850A-086ADF9D3C51}" type="datetime2">
              <a:rPr lang="da-DK" smtClean="0"/>
              <a:t>24. juni 2026</a:t>
            </a:fld>
            <a:endParaRPr lang="da-DK" dirty="0"/>
          </a:p>
        </p:txBody>
      </p:sp>
      <p:sp>
        <p:nvSpPr>
          <p:cNvPr id="3" name="Graphic 24">
            <a:extLst>
              <a:ext uri="{FF2B5EF4-FFF2-40B4-BE49-F238E27FC236}">
                <a16:creationId xmlns:a16="http://schemas.microsoft.com/office/drawing/2014/main" id="{8710C469-880F-687E-566F-BB4D6C70C71F}"/>
              </a:ext>
            </a:extLst>
          </p:cNvPr>
          <p:cNvSpPr>
            <a:spLocks noChangeAspect="1"/>
          </p:cNvSpPr>
          <p:nvPr userDrawn="1"/>
        </p:nvSpPr>
        <p:spPr>
          <a:xfrm>
            <a:off x="11215167" y="4887000"/>
            <a:ext cx="7072833" cy="5400000"/>
          </a:xfrm>
          <a:custGeom>
            <a:avLst/>
            <a:gdLst>
              <a:gd name="connsiteX0" fmla="*/ 4685295 w 4688426"/>
              <a:gd name="connsiteY0" fmla="*/ 148352 h 3579542"/>
              <a:gd name="connsiteX1" fmla="*/ 4678641 w 4688426"/>
              <a:gd name="connsiteY1" fmla="*/ 147004 h 3579542"/>
              <a:gd name="connsiteX2" fmla="*/ 3961871 w 4688426"/>
              <a:gd name="connsiteY2" fmla="*/ 373083 h 3579542"/>
              <a:gd name="connsiteX3" fmla="*/ 3370839 w 4688426"/>
              <a:gd name="connsiteY3" fmla="*/ 352423 h 3579542"/>
              <a:gd name="connsiteX4" fmla="*/ 3134975 w 4688426"/>
              <a:gd name="connsiteY4" fmla="*/ 105381 h 3579542"/>
              <a:gd name="connsiteX5" fmla="*/ 2630061 w 4688426"/>
              <a:gd name="connsiteY5" fmla="*/ 106425 h 3579542"/>
              <a:gd name="connsiteX6" fmla="*/ 2286463 w 4688426"/>
              <a:gd name="connsiteY6" fmla="*/ 1219854 h 3579542"/>
              <a:gd name="connsiteX7" fmla="*/ 1237056 w 4688426"/>
              <a:gd name="connsiteY7" fmla="*/ 1216027 h 3579542"/>
              <a:gd name="connsiteX8" fmla="*/ 981967 w 4688426"/>
              <a:gd name="connsiteY8" fmla="*/ 2767217 h 3579542"/>
              <a:gd name="connsiteX9" fmla="*/ 88266 w 4688426"/>
              <a:gd name="connsiteY9" fmla="*/ 2796619 h 3579542"/>
              <a:gd name="connsiteX10" fmla="*/ 7021 w 4688426"/>
              <a:gd name="connsiteY10" fmla="*/ 3573062 h 3579542"/>
              <a:gd name="connsiteX11" fmla="*/ 7021 w 4688426"/>
              <a:gd name="connsiteY11" fmla="*/ 3573888 h 3579542"/>
              <a:gd name="connsiteX12" fmla="*/ 4021761 w 4688426"/>
              <a:gd name="connsiteY12" fmla="*/ 3579543 h 3579542"/>
              <a:gd name="connsiteX13" fmla="*/ 4019543 w 4688426"/>
              <a:gd name="connsiteY13" fmla="*/ 3572975 h 3579542"/>
              <a:gd name="connsiteX14" fmla="*/ 3966089 w 4688426"/>
              <a:gd name="connsiteY14" fmla="*/ 2899524 h 3579542"/>
              <a:gd name="connsiteX15" fmla="*/ 4675640 w 4688426"/>
              <a:gd name="connsiteY15" fmla="*/ 2710807 h 3579542"/>
              <a:gd name="connsiteX16" fmla="*/ 4688427 w 4688426"/>
              <a:gd name="connsiteY16" fmla="*/ 2708980 h 3579542"/>
              <a:gd name="connsiteX17" fmla="*/ 4685339 w 4688426"/>
              <a:gd name="connsiteY17" fmla="*/ 148396 h 35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88426" h="3579542">
                <a:moveTo>
                  <a:pt x="4685295" y="148352"/>
                </a:moveTo>
                <a:lnTo>
                  <a:pt x="4678641" y="147004"/>
                </a:lnTo>
                <a:cubicBezTo>
                  <a:pt x="4501362" y="107904"/>
                  <a:pt x="4283373" y="188410"/>
                  <a:pt x="3961871" y="373083"/>
                </a:cubicBezTo>
                <a:cubicBezTo>
                  <a:pt x="3690689" y="529485"/>
                  <a:pt x="3524806" y="506390"/>
                  <a:pt x="3370839" y="352423"/>
                </a:cubicBezTo>
                <a:cubicBezTo>
                  <a:pt x="3303642" y="285226"/>
                  <a:pt x="3263411" y="234513"/>
                  <a:pt x="3134975" y="105381"/>
                </a:cubicBezTo>
                <a:cubicBezTo>
                  <a:pt x="2996057" y="-33537"/>
                  <a:pt x="2764412" y="-37060"/>
                  <a:pt x="2630061" y="106425"/>
                </a:cubicBezTo>
                <a:cubicBezTo>
                  <a:pt x="2372189" y="380433"/>
                  <a:pt x="2540160" y="966158"/>
                  <a:pt x="2286463" y="1219854"/>
                </a:cubicBezTo>
                <a:cubicBezTo>
                  <a:pt x="2008976" y="1497342"/>
                  <a:pt x="1515587" y="937452"/>
                  <a:pt x="1237056" y="1216027"/>
                </a:cubicBezTo>
                <a:cubicBezTo>
                  <a:pt x="775157" y="1677926"/>
                  <a:pt x="1308081" y="2441104"/>
                  <a:pt x="981967" y="2767217"/>
                </a:cubicBezTo>
                <a:cubicBezTo>
                  <a:pt x="708351" y="3040834"/>
                  <a:pt x="367146" y="2517739"/>
                  <a:pt x="88266" y="2796619"/>
                </a:cubicBezTo>
                <a:cubicBezTo>
                  <a:pt x="-31775" y="2916661"/>
                  <a:pt x="4629" y="3219244"/>
                  <a:pt x="7021" y="3573062"/>
                </a:cubicBezTo>
                <a:lnTo>
                  <a:pt x="7021" y="3573888"/>
                </a:lnTo>
                <a:lnTo>
                  <a:pt x="4021761" y="3579543"/>
                </a:lnTo>
                <a:lnTo>
                  <a:pt x="4019543" y="3572975"/>
                </a:lnTo>
                <a:cubicBezTo>
                  <a:pt x="3948648" y="3334588"/>
                  <a:pt x="3791333" y="3074237"/>
                  <a:pt x="3966089" y="2899524"/>
                </a:cubicBezTo>
                <a:cubicBezTo>
                  <a:pt x="4125014" y="2740599"/>
                  <a:pt x="4414332" y="2747167"/>
                  <a:pt x="4675640" y="2710807"/>
                </a:cubicBezTo>
                <a:lnTo>
                  <a:pt x="4688427" y="2708980"/>
                </a:lnTo>
                <a:lnTo>
                  <a:pt x="4685339" y="148396"/>
                </a:lnTo>
                <a:close/>
              </a:path>
            </a:pathLst>
          </a:custGeom>
          <a:solidFill>
            <a:schemeClr val="accent1">
              <a:alpha val="10000"/>
            </a:schemeClr>
          </a:solidFill>
          <a:ln w="30436" cap="flat">
            <a:noFill/>
            <a:prstDash val="solid"/>
            <a:miter/>
          </a:ln>
        </p:spPr>
        <p:txBody>
          <a:bodyPr rtlCol="0" anchor="ctr"/>
          <a:lstStyle/>
          <a:p>
            <a:endParaRPr lang="da-DK" sz="2700" dirty="0"/>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lvl1pPr>
              <a:defRPr>
                <a:solidFill>
                  <a:schemeClr val="tx1"/>
                </a:solidFill>
              </a:defRPr>
            </a:lvl1pPr>
          </a:lstStyle>
          <a:p>
            <a:r>
              <a:rPr lang="da-DK" dirty="0"/>
              <a:t>Klik for at tilføje titel, maks. to linjer</a:t>
            </a:r>
          </a:p>
        </p:txBody>
      </p:sp>
      <p:sp>
        <p:nvSpPr>
          <p:cNvPr id="20" name="Picture Placeholder 19">
            <a:extLst>
              <a:ext uri="{FF2B5EF4-FFF2-40B4-BE49-F238E27FC236}">
                <a16:creationId xmlns:a16="http://schemas.microsoft.com/office/drawing/2014/main" id="{E7852838-71B9-B5E4-88BD-CF0ECF718FCA}"/>
              </a:ext>
            </a:extLst>
          </p:cNvPr>
          <p:cNvSpPr>
            <a:spLocks noGrp="1" noChangeAspect="1"/>
          </p:cNvSpPr>
          <p:nvPr>
            <p:ph type="pic" sz="quarter" idx="13" hasCustomPrompt="1"/>
          </p:nvPr>
        </p:nvSpPr>
        <p:spPr>
          <a:xfrm>
            <a:off x="621000" y="3967163"/>
            <a:ext cx="901800" cy="901800"/>
          </a:xfrm>
        </p:spPr>
        <p:txBody>
          <a:bodyPr/>
          <a:lstStyle>
            <a:lvl1pPr marL="0" indent="0">
              <a:buNone/>
              <a:defRPr sz="1200">
                <a:solidFill>
                  <a:schemeClr val="tx1"/>
                </a:solidFill>
              </a:defRPr>
            </a:lvl1pPr>
          </a:lstStyle>
          <a:p>
            <a:r>
              <a:rPr lang="da-DK" dirty="0"/>
              <a:t>Indsæt ikon</a:t>
            </a:r>
          </a:p>
        </p:txBody>
      </p:sp>
      <p:sp>
        <p:nvSpPr>
          <p:cNvPr id="22" name="Text Placeholder 1">
            <a:extLst>
              <a:ext uri="{FF2B5EF4-FFF2-40B4-BE49-F238E27FC236}">
                <a16:creationId xmlns:a16="http://schemas.microsoft.com/office/drawing/2014/main" id="{C1FF2C21-D6E7-0205-4513-1205DA0F2C07}"/>
              </a:ext>
            </a:extLst>
          </p:cNvPr>
          <p:cNvSpPr>
            <a:spLocks noGrp="1"/>
          </p:cNvSpPr>
          <p:nvPr>
            <p:ph type="body" sz="quarter" idx="14" hasCustomPrompt="1"/>
          </p:nvPr>
        </p:nvSpPr>
        <p:spPr>
          <a:xfrm>
            <a:off x="1734420" y="3967163"/>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3" name="Picture Placeholder 19">
            <a:extLst>
              <a:ext uri="{FF2B5EF4-FFF2-40B4-BE49-F238E27FC236}">
                <a16:creationId xmlns:a16="http://schemas.microsoft.com/office/drawing/2014/main" id="{6F632489-B5B7-1643-0208-6DF2A8FD1766}"/>
              </a:ext>
            </a:extLst>
          </p:cNvPr>
          <p:cNvSpPr>
            <a:spLocks noGrp="1" noChangeAspect="1"/>
          </p:cNvSpPr>
          <p:nvPr>
            <p:ph type="pic" sz="quarter" idx="15" hasCustomPrompt="1"/>
          </p:nvPr>
        </p:nvSpPr>
        <p:spPr>
          <a:xfrm>
            <a:off x="621000" y="5382297"/>
            <a:ext cx="901800" cy="901800"/>
          </a:xfrm>
        </p:spPr>
        <p:txBody>
          <a:bodyPr/>
          <a:lstStyle>
            <a:lvl1pPr marL="0" indent="0">
              <a:buNone/>
              <a:defRPr sz="1200">
                <a:solidFill>
                  <a:schemeClr val="tx1"/>
                </a:solidFill>
              </a:defRPr>
            </a:lvl1pPr>
          </a:lstStyle>
          <a:p>
            <a:r>
              <a:rPr lang="da-DK" dirty="0"/>
              <a:t>Indsæt ikon</a:t>
            </a:r>
          </a:p>
        </p:txBody>
      </p:sp>
      <p:sp>
        <p:nvSpPr>
          <p:cNvPr id="24" name="Text Placeholder 2">
            <a:extLst>
              <a:ext uri="{FF2B5EF4-FFF2-40B4-BE49-F238E27FC236}">
                <a16:creationId xmlns:a16="http://schemas.microsoft.com/office/drawing/2014/main" id="{7564EF95-3E41-A150-112C-ED09A75D93E0}"/>
              </a:ext>
            </a:extLst>
          </p:cNvPr>
          <p:cNvSpPr>
            <a:spLocks noGrp="1"/>
          </p:cNvSpPr>
          <p:nvPr>
            <p:ph type="body" sz="quarter" idx="16" hasCustomPrompt="1"/>
          </p:nvPr>
        </p:nvSpPr>
        <p:spPr>
          <a:xfrm>
            <a:off x="1734420" y="5382297"/>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5" name="Picture Placeholder 19">
            <a:extLst>
              <a:ext uri="{FF2B5EF4-FFF2-40B4-BE49-F238E27FC236}">
                <a16:creationId xmlns:a16="http://schemas.microsoft.com/office/drawing/2014/main" id="{F0F935B7-9901-FE2D-0161-BA153BC74BD1}"/>
              </a:ext>
            </a:extLst>
          </p:cNvPr>
          <p:cNvSpPr>
            <a:spLocks noGrp="1" noChangeAspect="1"/>
          </p:cNvSpPr>
          <p:nvPr>
            <p:ph type="pic" sz="quarter" idx="17" hasCustomPrompt="1"/>
          </p:nvPr>
        </p:nvSpPr>
        <p:spPr>
          <a:xfrm>
            <a:off x="621000" y="6797432"/>
            <a:ext cx="901800" cy="901800"/>
          </a:xfrm>
        </p:spPr>
        <p:txBody>
          <a:bodyPr/>
          <a:lstStyle>
            <a:lvl1pPr marL="0" indent="0">
              <a:buNone/>
              <a:defRPr sz="1200">
                <a:solidFill>
                  <a:schemeClr val="tx1"/>
                </a:solidFill>
              </a:defRPr>
            </a:lvl1pPr>
          </a:lstStyle>
          <a:p>
            <a:r>
              <a:rPr lang="da-DK" dirty="0"/>
              <a:t>Indsæt ikon</a:t>
            </a:r>
          </a:p>
        </p:txBody>
      </p:sp>
      <p:sp>
        <p:nvSpPr>
          <p:cNvPr id="26" name="Text Placeholder 3">
            <a:extLst>
              <a:ext uri="{FF2B5EF4-FFF2-40B4-BE49-F238E27FC236}">
                <a16:creationId xmlns:a16="http://schemas.microsoft.com/office/drawing/2014/main" id="{3A6E31B0-7EFA-EB57-1781-A332E0B91F9A}"/>
              </a:ext>
            </a:extLst>
          </p:cNvPr>
          <p:cNvSpPr>
            <a:spLocks noGrp="1"/>
          </p:cNvSpPr>
          <p:nvPr>
            <p:ph type="body" sz="quarter" idx="18" hasCustomPrompt="1"/>
          </p:nvPr>
        </p:nvSpPr>
        <p:spPr>
          <a:xfrm>
            <a:off x="1734420" y="6797432"/>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7" name="Picture Placeholder 19">
            <a:extLst>
              <a:ext uri="{FF2B5EF4-FFF2-40B4-BE49-F238E27FC236}">
                <a16:creationId xmlns:a16="http://schemas.microsoft.com/office/drawing/2014/main" id="{340B1821-3ED1-BA37-E83D-A2468A606085}"/>
              </a:ext>
            </a:extLst>
          </p:cNvPr>
          <p:cNvSpPr>
            <a:spLocks noGrp="1" noChangeAspect="1"/>
          </p:cNvSpPr>
          <p:nvPr>
            <p:ph type="pic" sz="quarter" idx="19" hasCustomPrompt="1"/>
          </p:nvPr>
        </p:nvSpPr>
        <p:spPr>
          <a:xfrm>
            <a:off x="621000" y="8212566"/>
            <a:ext cx="901800" cy="901800"/>
          </a:xfrm>
        </p:spPr>
        <p:txBody>
          <a:bodyPr/>
          <a:lstStyle>
            <a:lvl1pPr marL="0" indent="0">
              <a:buNone/>
              <a:defRPr sz="1200">
                <a:solidFill>
                  <a:schemeClr val="tx1"/>
                </a:solidFill>
              </a:defRPr>
            </a:lvl1pPr>
          </a:lstStyle>
          <a:p>
            <a:r>
              <a:rPr lang="da-DK" dirty="0"/>
              <a:t>Indsæt ikon</a:t>
            </a:r>
          </a:p>
        </p:txBody>
      </p:sp>
      <p:sp>
        <p:nvSpPr>
          <p:cNvPr id="28" name="Text Placeholder 4">
            <a:extLst>
              <a:ext uri="{FF2B5EF4-FFF2-40B4-BE49-F238E27FC236}">
                <a16:creationId xmlns:a16="http://schemas.microsoft.com/office/drawing/2014/main" id="{BCD4F378-9F9D-25BF-0F14-DC40CE6B593E}"/>
              </a:ext>
            </a:extLst>
          </p:cNvPr>
          <p:cNvSpPr>
            <a:spLocks noGrp="1"/>
          </p:cNvSpPr>
          <p:nvPr>
            <p:ph type="body" sz="quarter" idx="20" hasCustomPrompt="1"/>
          </p:nvPr>
        </p:nvSpPr>
        <p:spPr>
          <a:xfrm>
            <a:off x="1734420" y="8212566"/>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9" name="Picture Placeholder 19">
            <a:extLst>
              <a:ext uri="{FF2B5EF4-FFF2-40B4-BE49-F238E27FC236}">
                <a16:creationId xmlns:a16="http://schemas.microsoft.com/office/drawing/2014/main" id="{5C75FD86-77D7-2B4D-B187-8915E1DAF6BC}"/>
              </a:ext>
            </a:extLst>
          </p:cNvPr>
          <p:cNvSpPr>
            <a:spLocks noGrp="1" noChangeAspect="1"/>
          </p:cNvSpPr>
          <p:nvPr>
            <p:ph type="pic" sz="quarter" idx="21" hasCustomPrompt="1"/>
          </p:nvPr>
        </p:nvSpPr>
        <p:spPr>
          <a:xfrm>
            <a:off x="6494522" y="3967163"/>
            <a:ext cx="901800" cy="901800"/>
          </a:xfrm>
        </p:spPr>
        <p:txBody>
          <a:bodyPr/>
          <a:lstStyle>
            <a:lvl1pPr marL="0" indent="0">
              <a:buNone/>
              <a:defRPr sz="1200">
                <a:solidFill>
                  <a:schemeClr val="tx1"/>
                </a:solidFill>
              </a:defRPr>
            </a:lvl1pPr>
          </a:lstStyle>
          <a:p>
            <a:r>
              <a:rPr lang="da-DK" dirty="0"/>
              <a:t>Indsæt ikon</a:t>
            </a:r>
          </a:p>
        </p:txBody>
      </p:sp>
      <p:sp>
        <p:nvSpPr>
          <p:cNvPr id="30" name="Text Placeholder 5">
            <a:extLst>
              <a:ext uri="{FF2B5EF4-FFF2-40B4-BE49-F238E27FC236}">
                <a16:creationId xmlns:a16="http://schemas.microsoft.com/office/drawing/2014/main" id="{1B2D2E64-069A-09CE-49E4-33F552E26ACD}"/>
              </a:ext>
            </a:extLst>
          </p:cNvPr>
          <p:cNvSpPr>
            <a:spLocks noGrp="1"/>
          </p:cNvSpPr>
          <p:nvPr>
            <p:ph type="body" sz="quarter" idx="22" hasCustomPrompt="1"/>
          </p:nvPr>
        </p:nvSpPr>
        <p:spPr>
          <a:xfrm>
            <a:off x="7607942" y="3967163"/>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31" name="Picture Placeholder 19">
            <a:extLst>
              <a:ext uri="{FF2B5EF4-FFF2-40B4-BE49-F238E27FC236}">
                <a16:creationId xmlns:a16="http://schemas.microsoft.com/office/drawing/2014/main" id="{F4BC2F3B-1037-B998-C012-DE06873BE4BE}"/>
              </a:ext>
            </a:extLst>
          </p:cNvPr>
          <p:cNvSpPr>
            <a:spLocks noGrp="1" noChangeAspect="1"/>
          </p:cNvSpPr>
          <p:nvPr>
            <p:ph type="pic" sz="quarter" idx="23" hasCustomPrompt="1"/>
          </p:nvPr>
        </p:nvSpPr>
        <p:spPr>
          <a:xfrm>
            <a:off x="6494522" y="5382297"/>
            <a:ext cx="901800" cy="901800"/>
          </a:xfrm>
        </p:spPr>
        <p:txBody>
          <a:bodyPr/>
          <a:lstStyle>
            <a:lvl1pPr marL="0" indent="0">
              <a:buNone/>
              <a:defRPr sz="1200">
                <a:solidFill>
                  <a:schemeClr val="tx1"/>
                </a:solidFill>
              </a:defRPr>
            </a:lvl1pPr>
          </a:lstStyle>
          <a:p>
            <a:r>
              <a:rPr lang="da-DK" dirty="0"/>
              <a:t>Indsæt ikon</a:t>
            </a:r>
          </a:p>
        </p:txBody>
      </p:sp>
      <p:sp>
        <p:nvSpPr>
          <p:cNvPr id="32" name="Text Placeholder 6">
            <a:extLst>
              <a:ext uri="{FF2B5EF4-FFF2-40B4-BE49-F238E27FC236}">
                <a16:creationId xmlns:a16="http://schemas.microsoft.com/office/drawing/2014/main" id="{4B46A3A0-333C-6BF3-0D26-02BCD5ACFB11}"/>
              </a:ext>
            </a:extLst>
          </p:cNvPr>
          <p:cNvSpPr>
            <a:spLocks noGrp="1"/>
          </p:cNvSpPr>
          <p:nvPr>
            <p:ph type="body" sz="quarter" idx="24" hasCustomPrompt="1"/>
          </p:nvPr>
        </p:nvSpPr>
        <p:spPr>
          <a:xfrm>
            <a:off x="7607942" y="5382297"/>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33" name="Picture Placeholder 19">
            <a:extLst>
              <a:ext uri="{FF2B5EF4-FFF2-40B4-BE49-F238E27FC236}">
                <a16:creationId xmlns:a16="http://schemas.microsoft.com/office/drawing/2014/main" id="{457A656B-4859-212A-15C4-3886C054B791}"/>
              </a:ext>
            </a:extLst>
          </p:cNvPr>
          <p:cNvSpPr>
            <a:spLocks noGrp="1" noChangeAspect="1"/>
          </p:cNvSpPr>
          <p:nvPr>
            <p:ph type="pic" sz="quarter" idx="25" hasCustomPrompt="1"/>
          </p:nvPr>
        </p:nvSpPr>
        <p:spPr>
          <a:xfrm>
            <a:off x="6494522" y="6797432"/>
            <a:ext cx="901800" cy="901800"/>
          </a:xfrm>
        </p:spPr>
        <p:txBody>
          <a:bodyPr/>
          <a:lstStyle>
            <a:lvl1pPr marL="0" indent="0">
              <a:buNone/>
              <a:defRPr sz="1200">
                <a:solidFill>
                  <a:schemeClr val="tx1"/>
                </a:solidFill>
              </a:defRPr>
            </a:lvl1pPr>
          </a:lstStyle>
          <a:p>
            <a:r>
              <a:rPr lang="da-DK" dirty="0"/>
              <a:t>Indsæt ikon</a:t>
            </a:r>
          </a:p>
        </p:txBody>
      </p:sp>
      <p:sp>
        <p:nvSpPr>
          <p:cNvPr id="34" name="Text Placeholder 7">
            <a:extLst>
              <a:ext uri="{FF2B5EF4-FFF2-40B4-BE49-F238E27FC236}">
                <a16:creationId xmlns:a16="http://schemas.microsoft.com/office/drawing/2014/main" id="{AD0F250D-A357-32E4-880D-CA78BF48036E}"/>
              </a:ext>
            </a:extLst>
          </p:cNvPr>
          <p:cNvSpPr>
            <a:spLocks noGrp="1"/>
          </p:cNvSpPr>
          <p:nvPr>
            <p:ph type="body" sz="quarter" idx="26" hasCustomPrompt="1"/>
          </p:nvPr>
        </p:nvSpPr>
        <p:spPr>
          <a:xfrm>
            <a:off x="7607942" y="6797432"/>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35" name="Picture Placeholder 19">
            <a:extLst>
              <a:ext uri="{FF2B5EF4-FFF2-40B4-BE49-F238E27FC236}">
                <a16:creationId xmlns:a16="http://schemas.microsoft.com/office/drawing/2014/main" id="{CDE5F0DD-B906-1BF7-ADA6-64F889982011}"/>
              </a:ext>
            </a:extLst>
          </p:cNvPr>
          <p:cNvSpPr>
            <a:spLocks noGrp="1" noChangeAspect="1"/>
          </p:cNvSpPr>
          <p:nvPr>
            <p:ph type="pic" sz="quarter" idx="27" hasCustomPrompt="1"/>
          </p:nvPr>
        </p:nvSpPr>
        <p:spPr>
          <a:xfrm>
            <a:off x="6494522" y="8212566"/>
            <a:ext cx="901800" cy="901800"/>
          </a:xfrm>
        </p:spPr>
        <p:txBody>
          <a:bodyPr/>
          <a:lstStyle>
            <a:lvl1pPr marL="0" indent="0">
              <a:buNone/>
              <a:defRPr sz="1200">
                <a:solidFill>
                  <a:schemeClr val="tx1"/>
                </a:solidFill>
              </a:defRPr>
            </a:lvl1pPr>
          </a:lstStyle>
          <a:p>
            <a:r>
              <a:rPr lang="da-DK" dirty="0"/>
              <a:t>Indsæt ikon</a:t>
            </a:r>
          </a:p>
        </p:txBody>
      </p:sp>
      <p:sp>
        <p:nvSpPr>
          <p:cNvPr id="36" name="Text Placeholder 8">
            <a:extLst>
              <a:ext uri="{FF2B5EF4-FFF2-40B4-BE49-F238E27FC236}">
                <a16:creationId xmlns:a16="http://schemas.microsoft.com/office/drawing/2014/main" id="{4BFF99D0-FE2D-2D90-F7CE-6E6A2179943E}"/>
              </a:ext>
            </a:extLst>
          </p:cNvPr>
          <p:cNvSpPr>
            <a:spLocks noGrp="1"/>
          </p:cNvSpPr>
          <p:nvPr>
            <p:ph type="body" sz="quarter" idx="28" hasCustomPrompt="1"/>
          </p:nvPr>
        </p:nvSpPr>
        <p:spPr>
          <a:xfrm>
            <a:off x="7607942" y="8212566"/>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37" name="Picture Placeholder 19">
            <a:extLst>
              <a:ext uri="{FF2B5EF4-FFF2-40B4-BE49-F238E27FC236}">
                <a16:creationId xmlns:a16="http://schemas.microsoft.com/office/drawing/2014/main" id="{BC79BDDB-9F28-CC7A-B6C5-73D4F83D8BF2}"/>
              </a:ext>
            </a:extLst>
          </p:cNvPr>
          <p:cNvSpPr>
            <a:spLocks noGrp="1" noChangeAspect="1"/>
          </p:cNvSpPr>
          <p:nvPr>
            <p:ph type="pic" sz="quarter" idx="29" hasCustomPrompt="1"/>
          </p:nvPr>
        </p:nvSpPr>
        <p:spPr>
          <a:xfrm>
            <a:off x="12350130" y="3967163"/>
            <a:ext cx="901800" cy="901800"/>
          </a:xfrm>
        </p:spPr>
        <p:txBody>
          <a:bodyPr/>
          <a:lstStyle>
            <a:lvl1pPr marL="0" indent="0">
              <a:buNone/>
              <a:defRPr sz="1200">
                <a:solidFill>
                  <a:schemeClr val="tx1"/>
                </a:solidFill>
              </a:defRPr>
            </a:lvl1pPr>
          </a:lstStyle>
          <a:p>
            <a:r>
              <a:rPr lang="da-DK" dirty="0"/>
              <a:t>Indsæt ikon</a:t>
            </a:r>
          </a:p>
        </p:txBody>
      </p:sp>
      <p:sp>
        <p:nvSpPr>
          <p:cNvPr id="38" name="Text Placeholder 9">
            <a:extLst>
              <a:ext uri="{FF2B5EF4-FFF2-40B4-BE49-F238E27FC236}">
                <a16:creationId xmlns:a16="http://schemas.microsoft.com/office/drawing/2014/main" id="{FC3788B1-4D43-56C2-2269-85F636E8274F}"/>
              </a:ext>
            </a:extLst>
          </p:cNvPr>
          <p:cNvSpPr>
            <a:spLocks noGrp="1"/>
          </p:cNvSpPr>
          <p:nvPr>
            <p:ph type="body" sz="quarter" idx="30" hasCustomPrompt="1"/>
          </p:nvPr>
        </p:nvSpPr>
        <p:spPr>
          <a:xfrm>
            <a:off x="13463550" y="3967163"/>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39" name="Picture Placeholder 19">
            <a:extLst>
              <a:ext uri="{FF2B5EF4-FFF2-40B4-BE49-F238E27FC236}">
                <a16:creationId xmlns:a16="http://schemas.microsoft.com/office/drawing/2014/main" id="{556B02E1-9E32-28CC-D6D2-D1DC5D8ED90B}"/>
              </a:ext>
            </a:extLst>
          </p:cNvPr>
          <p:cNvSpPr>
            <a:spLocks noGrp="1" noChangeAspect="1"/>
          </p:cNvSpPr>
          <p:nvPr>
            <p:ph type="pic" sz="quarter" idx="31" hasCustomPrompt="1"/>
          </p:nvPr>
        </p:nvSpPr>
        <p:spPr>
          <a:xfrm>
            <a:off x="12350130" y="5382297"/>
            <a:ext cx="901800" cy="901800"/>
          </a:xfrm>
        </p:spPr>
        <p:txBody>
          <a:bodyPr/>
          <a:lstStyle>
            <a:lvl1pPr marL="0" indent="0">
              <a:buNone/>
              <a:defRPr sz="1200">
                <a:solidFill>
                  <a:schemeClr val="tx1"/>
                </a:solidFill>
              </a:defRPr>
            </a:lvl1pPr>
          </a:lstStyle>
          <a:p>
            <a:r>
              <a:rPr lang="da-DK" dirty="0"/>
              <a:t>Indsæt ikon</a:t>
            </a:r>
          </a:p>
        </p:txBody>
      </p:sp>
      <p:sp>
        <p:nvSpPr>
          <p:cNvPr id="40" name="Text Placeholder 10">
            <a:extLst>
              <a:ext uri="{FF2B5EF4-FFF2-40B4-BE49-F238E27FC236}">
                <a16:creationId xmlns:a16="http://schemas.microsoft.com/office/drawing/2014/main" id="{A99B05CA-6F63-75FF-E170-72751A5F4F25}"/>
              </a:ext>
            </a:extLst>
          </p:cNvPr>
          <p:cNvSpPr>
            <a:spLocks noGrp="1"/>
          </p:cNvSpPr>
          <p:nvPr>
            <p:ph type="body" sz="quarter" idx="32" hasCustomPrompt="1"/>
          </p:nvPr>
        </p:nvSpPr>
        <p:spPr>
          <a:xfrm>
            <a:off x="13463550" y="5382297"/>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41" name="Picture Placeholder 19">
            <a:extLst>
              <a:ext uri="{FF2B5EF4-FFF2-40B4-BE49-F238E27FC236}">
                <a16:creationId xmlns:a16="http://schemas.microsoft.com/office/drawing/2014/main" id="{A62231E9-8024-8F14-F1ED-444C818A2158}"/>
              </a:ext>
            </a:extLst>
          </p:cNvPr>
          <p:cNvSpPr>
            <a:spLocks noGrp="1" noChangeAspect="1"/>
          </p:cNvSpPr>
          <p:nvPr>
            <p:ph type="pic" sz="quarter" idx="33" hasCustomPrompt="1"/>
          </p:nvPr>
        </p:nvSpPr>
        <p:spPr>
          <a:xfrm>
            <a:off x="12350130" y="6797432"/>
            <a:ext cx="901800" cy="901800"/>
          </a:xfrm>
        </p:spPr>
        <p:txBody>
          <a:bodyPr/>
          <a:lstStyle>
            <a:lvl1pPr marL="0" indent="0">
              <a:buNone/>
              <a:defRPr sz="1200">
                <a:solidFill>
                  <a:schemeClr val="tx1"/>
                </a:solidFill>
              </a:defRPr>
            </a:lvl1pPr>
          </a:lstStyle>
          <a:p>
            <a:r>
              <a:rPr lang="da-DK" dirty="0"/>
              <a:t>Indsæt ikon</a:t>
            </a:r>
          </a:p>
        </p:txBody>
      </p:sp>
      <p:sp>
        <p:nvSpPr>
          <p:cNvPr id="42" name="Text Placeholder 11">
            <a:extLst>
              <a:ext uri="{FF2B5EF4-FFF2-40B4-BE49-F238E27FC236}">
                <a16:creationId xmlns:a16="http://schemas.microsoft.com/office/drawing/2014/main" id="{A7B67B0F-8CDE-F6E3-C767-745B56E16F24}"/>
              </a:ext>
            </a:extLst>
          </p:cNvPr>
          <p:cNvSpPr>
            <a:spLocks noGrp="1"/>
          </p:cNvSpPr>
          <p:nvPr>
            <p:ph type="body" sz="quarter" idx="34" hasCustomPrompt="1"/>
          </p:nvPr>
        </p:nvSpPr>
        <p:spPr>
          <a:xfrm>
            <a:off x="13463550" y="6797432"/>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43" name="Picture Placeholder 19">
            <a:extLst>
              <a:ext uri="{FF2B5EF4-FFF2-40B4-BE49-F238E27FC236}">
                <a16:creationId xmlns:a16="http://schemas.microsoft.com/office/drawing/2014/main" id="{33A8CB31-4AA2-81C2-9DD2-1337E50B9ECA}"/>
              </a:ext>
            </a:extLst>
          </p:cNvPr>
          <p:cNvSpPr>
            <a:spLocks noGrp="1" noChangeAspect="1"/>
          </p:cNvSpPr>
          <p:nvPr>
            <p:ph type="pic" sz="quarter" idx="35" hasCustomPrompt="1"/>
          </p:nvPr>
        </p:nvSpPr>
        <p:spPr>
          <a:xfrm>
            <a:off x="12350130" y="8212566"/>
            <a:ext cx="901800" cy="901800"/>
          </a:xfrm>
        </p:spPr>
        <p:txBody>
          <a:bodyPr/>
          <a:lstStyle>
            <a:lvl1pPr marL="0" indent="0">
              <a:buNone/>
              <a:defRPr sz="1200">
                <a:solidFill>
                  <a:schemeClr val="tx1"/>
                </a:solidFill>
              </a:defRPr>
            </a:lvl1pPr>
          </a:lstStyle>
          <a:p>
            <a:r>
              <a:rPr lang="da-DK" dirty="0"/>
              <a:t>Indsæt ikon</a:t>
            </a:r>
          </a:p>
        </p:txBody>
      </p:sp>
      <p:sp>
        <p:nvSpPr>
          <p:cNvPr id="44" name="Text Placeholder 12">
            <a:extLst>
              <a:ext uri="{FF2B5EF4-FFF2-40B4-BE49-F238E27FC236}">
                <a16:creationId xmlns:a16="http://schemas.microsoft.com/office/drawing/2014/main" id="{6F1D118B-59CE-FEF6-9F15-2E6A6490E7E3}"/>
              </a:ext>
            </a:extLst>
          </p:cNvPr>
          <p:cNvSpPr>
            <a:spLocks noGrp="1"/>
          </p:cNvSpPr>
          <p:nvPr>
            <p:ph type="body" sz="quarter" idx="36" hasCustomPrompt="1"/>
          </p:nvPr>
        </p:nvSpPr>
        <p:spPr>
          <a:xfrm>
            <a:off x="13463550" y="8212566"/>
            <a:ext cx="4206801"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8" name="Rectangle 7">
            <a:extLst>
              <a:ext uri="{FF2B5EF4-FFF2-40B4-BE49-F238E27FC236}">
                <a16:creationId xmlns:a16="http://schemas.microsoft.com/office/drawing/2014/main" id="{935E678B-816B-99AB-9311-C454FD1E4881}"/>
              </a:ext>
            </a:extLst>
          </p:cNvPr>
          <p:cNvSpPr/>
          <p:nvPr userDrawn="1"/>
        </p:nvSpPr>
        <p:spPr>
          <a:xfrm>
            <a:off x="2" y="-358488"/>
            <a:ext cx="8910000" cy="270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1800" noProof="0" dirty="0">
                <a:solidFill>
                  <a:schemeClr val="tx1"/>
                </a:solidFill>
              </a:rPr>
              <a:t>Fjern de ikon- og tekst pladsholdere som ikke bruges på slidet</a:t>
            </a:r>
          </a:p>
        </p:txBody>
      </p:sp>
    </p:spTree>
    <p:extLst>
      <p:ext uri="{BB962C8B-B14F-4D97-AF65-F5344CB8AC3E}">
        <p14:creationId xmlns:p14="http://schemas.microsoft.com/office/powerpoint/2010/main" val="1884698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koner med tekst og indhold">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23CCC92D-B46C-48BC-813F-CC9BFD793CA7}" type="datetime2">
              <a:rPr lang="da-DK" smtClean="0"/>
              <a:t>24. juni 2026</a:t>
            </a:fld>
            <a:endParaRPr lang="da-DK" dirty="0"/>
          </a:p>
        </p:txBody>
      </p:sp>
      <p:sp>
        <p:nvSpPr>
          <p:cNvPr id="3" name="Graphic 24">
            <a:extLst>
              <a:ext uri="{FF2B5EF4-FFF2-40B4-BE49-F238E27FC236}">
                <a16:creationId xmlns:a16="http://schemas.microsoft.com/office/drawing/2014/main" id="{8710C469-880F-687E-566F-BB4D6C70C71F}"/>
              </a:ext>
            </a:extLst>
          </p:cNvPr>
          <p:cNvSpPr>
            <a:spLocks noChangeAspect="1"/>
          </p:cNvSpPr>
          <p:nvPr userDrawn="1"/>
        </p:nvSpPr>
        <p:spPr>
          <a:xfrm>
            <a:off x="6631912" y="1387755"/>
            <a:ext cx="11656088" cy="8899245"/>
          </a:xfrm>
          <a:custGeom>
            <a:avLst/>
            <a:gdLst>
              <a:gd name="connsiteX0" fmla="*/ 4685295 w 4688426"/>
              <a:gd name="connsiteY0" fmla="*/ 148352 h 3579542"/>
              <a:gd name="connsiteX1" fmla="*/ 4678641 w 4688426"/>
              <a:gd name="connsiteY1" fmla="*/ 147004 h 3579542"/>
              <a:gd name="connsiteX2" fmla="*/ 3961871 w 4688426"/>
              <a:gd name="connsiteY2" fmla="*/ 373083 h 3579542"/>
              <a:gd name="connsiteX3" fmla="*/ 3370839 w 4688426"/>
              <a:gd name="connsiteY3" fmla="*/ 352423 h 3579542"/>
              <a:gd name="connsiteX4" fmla="*/ 3134975 w 4688426"/>
              <a:gd name="connsiteY4" fmla="*/ 105381 h 3579542"/>
              <a:gd name="connsiteX5" fmla="*/ 2630061 w 4688426"/>
              <a:gd name="connsiteY5" fmla="*/ 106425 h 3579542"/>
              <a:gd name="connsiteX6" fmla="*/ 2286463 w 4688426"/>
              <a:gd name="connsiteY6" fmla="*/ 1219854 h 3579542"/>
              <a:gd name="connsiteX7" fmla="*/ 1237056 w 4688426"/>
              <a:gd name="connsiteY7" fmla="*/ 1216027 h 3579542"/>
              <a:gd name="connsiteX8" fmla="*/ 981967 w 4688426"/>
              <a:gd name="connsiteY8" fmla="*/ 2767217 h 3579542"/>
              <a:gd name="connsiteX9" fmla="*/ 88266 w 4688426"/>
              <a:gd name="connsiteY9" fmla="*/ 2796619 h 3579542"/>
              <a:gd name="connsiteX10" fmla="*/ 7021 w 4688426"/>
              <a:gd name="connsiteY10" fmla="*/ 3573062 h 3579542"/>
              <a:gd name="connsiteX11" fmla="*/ 7021 w 4688426"/>
              <a:gd name="connsiteY11" fmla="*/ 3573888 h 3579542"/>
              <a:gd name="connsiteX12" fmla="*/ 4021761 w 4688426"/>
              <a:gd name="connsiteY12" fmla="*/ 3579543 h 3579542"/>
              <a:gd name="connsiteX13" fmla="*/ 4019543 w 4688426"/>
              <a:gd name="connsiteY13" fmla="*/ 3572975 h 3579542"/>
              <a:gd name="connsiteX14" fmla="*/ 3966089 w 4688426"/>
              <a:gd name="connsiteY14" fmla="*/ 2899524 h 3579542"/>
              <a:gd name="connsiteX15" fmla="*/ 4675640 w 4688426"/>
              <a:gd name="connsiteY15" fmla="*/ 2710807 h 3579542"/>
              <a:gd name="connsiteX16" fmla="*/ 4688427 w 4688426"/>
              <a:gd name="connsiteY16" fmla="*/ 2708980 h 3579542"/>
              <a:gd name="connsiteX17" fmla="*/ 4685339 w 4688426"/>
              <a:gd name="connsiteY17" fmla="*/ 148396 h 35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88426" h="3579542">
                <a:moveTo>
                  <a:pt x="4685295" y="148352"/>
                </a:moveTo>
                <a:lnTo>
                  <a:pt x="4678641" y="147004"/>
                </a:lnTo>
                <a:cubicBezTo>
                  <a:pt x="4501362" y="107904"/>
                  <a:pt x="4283373" y="188410"/>
                  <a:pt x="3961871" y="373083"/>
                </a:cubicBezTo>
                <a:cubicBezTo>
                  <a:pt x="3690689" y="529485"/>
                  <a:pt x="3524806" y="506390"/>
                  <a:pt x="3370839" y="352423"/>
                </a:cubicBezTo>
                <a:cubicBezTo>
                  <a:pt x="3303642" y="285226"/>
                  <a:pt x="3263411" y="234513"/>
                  <a:pt x="3134975" y="105381"/>
                </a:cubicBezTo>
                <a:cubicBezTo>
                  <a:pt x="2996057" y="-33537"/>
                  <a:pt x="2764412" y="-37060"/>
                  <a:pt x="2630061" y="106425"/>
                </a:cubicBezTo>
                <a:cubicBezTo>
                  <a:pt x="2372189" y="380433"/>
                  <a:pt x="2540160" y="966158"/>
                  <a:pt x="2286463" y="1219854"/>
                </a:cubicBezTo>
                <a:cubicBezTo>
                  <a:pt x="2008976" y="1497342"/>
                  <a:pt x="1515587" y="937452"/>
                  <a:pt x="1237056" y="1216027"/>
                </a:cubicBezTo>
                <a:cubicBezTo>
                  <a:pt x="775157" y="1677926"/>
                  <a:pt x="1308081" y="2441104"/>
                  <a:pt x="981967" y="2767217"/>
                </a:cubicBezTo>
                <a:cubicBezTo>
                  <a:pt x="708351" y="3040834"/>
                  <a:pt x="367146" y="2517739"/>
                  <a:pt x="88266" y="2796619"/>
                </a:cubicBezTo>
                <a:cubicBezTo>
                  <a:pt x="-31775" y="2916661"/>
                  <a:pt x="4629" y="3219244"/>
                  <a:pt x="7021" y="3573062"/>
                </a:cubicBezTo>
                <a:lnTo>
                  <a:pt x="7021" y="3573888"/>
                </a:lnTo>
                <a:lnTo>
                  <a:pt x="4021761" y="3579543"/>
                </a:lnTo>
                <a:lnTo>
                  <a:pt x="4019543" y="3572975"/>
                </a:lnTo>
                <a:cubicBezTo>
                  <a:pt x="3948648" y="3334588"/>
                  <a:pt x="3791333" y="3074237"/>
                  <a:pt x="3966089" y="2899524"/>
                </a:cubicBezTo>
                <a:cubicBezTo>
                  <a:pt x="4125014" y="2740599"/>
                  <a:pt x="4414332" y="2747167"/>
                  <a:pt x="4675640" y="2710807"/>
                </a:cubicBezTo>
                <a:lnTo>
                  <a:pt x="4688427" y="2708980"/>
                </a:lnTo>
                <a:lnTo>
                  <a:pt x="4685339" y="148396"/>
                </a:lnTo>
                <a:close/>
              </a:path>
            </a:pathLst>
          </a:custGeom>
          <a:solidFill>
            <a:schemeClr val="accent1">
              <a:alpha val="10000"/>
            </a:schemeClr>
          </a:solidFill>
          <a:ln w="30436" cap="flat">
            <a:noFill/>
            <a:prstDash val="solid"/>
            <a:miter/>
          </a:ln>
        </p:spPr>
        <p:txBody>
          <a:bodyPr rtlCol="0" anchor="ctr"/>
          <a:lstStyle/>
          <a:p>
            <a:endParaRPr lang="da-DK" sz="2700" dirty="0"/>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a:xfrm>
            <a:off x="619125" y="1890137"/>
            <a:ext cx="8253414" cy="1620000"/>
          </a:xfrm>
        </p:spPr>
        <p:txBody>
          <a:bodyPr/>
          <a:lstStyle>
            <a:lvl1pPr>
              <a:defRPr>
                <a:solidFill>
                  <a:schemeClr val="tx1"/>
                </a:solidFill>
              </a:defRPr>
            </a:lvl1pPr>
          </a:lstStyle>
          <a:p>
            <a:r>
              <a:rPr lang="da-DK" dirty="0"/>
              <a:t>Klik for at tilføje titel, maks. to linjer</a:t>
            </a:r>
          </a:p>
        </p:txBody>
      </p:sp>
      <p:sp>
        <p:nvSpPr>
          <p:cNvPr id="20" name="Picture Placeholder 19">
            <a:extLst>
              <a:ext uri="{FF2B5EF4-FFF2-40B4-BE49-F238E27FC236}">
                <a16:creationId xmlns:a16="http://schemas.microsoft.com/office/drawing/2014/main" id="{E7852838-71B9-B5E4-88BD-CF0ECF718FCA}"/>
              </a:ext>
            </a:extLst>
          </p:cNvPr>
          <p:cNvSpPr>
            <a:spLocks noGrp="1" noChangeAspect="1"/>
          </p:cNvSpPr>
          <p:nvPr>
            <p:ph type="pic" sz="quarter" idx="13" hasCustomPrompt="1"/>
          </p:nvPr>
        </p:nvSpPr>
        <p:spPr>
          <a:xfrm>
            <a:off x="621000" y="3967163"/>
            <a:ext cx="901800" cy="901800"/>
          </a:xfrm>
        </p:spPr>
        <p:txBody>
          <a:bodyPr/>
          <a:lstStyle>
            <a:lvl1pPr marL="0" indent="0">
              <a:buNone/>
              <a:defRPr sz="1200">
                <a:solidFill>
                  <a:schemeClr val="tx1"/>
                </a:solidFill>
              </a:defRPr>
            </a:lvl1pPr>
          </a:lstStyle>
          <a:p>
            <a:r>
              <a:rPr lang="da-DK" dirty="0"/>
              <a:t>Indsæt ikon</a:t>
            </a:r>
          </a:p>
        </p:txBody>
      </p:sp>
      <p:sp>
        <p:nvSpPr>
          <p:cNvPr id="22" name="Text Placeholder 1">
            <a:extLst>
              <a:ext uri="{FF2B5EF4-FFF2-40B4-BE49-F238E27FC236}">
                <a16:creationId xmlns:a16="http://schemas.microsoft.com/office/drawing/2014/main" id="{C1FF2C21-D6E7-0205-4513-1205DA0F2C07}"/>
              </a:ext>
            </a:extLst>
          </p:cNvPr>
          <p:cNvSpPr>
            <a:spLocks noGrp="1"/>
          </p:cNvSpPr>
          <p:nvPr>
            <p:ph type="body" sz="quarter" idx="14" hasCustomPrompt="1"/>
          </p:nvPr>
        </p:nvSpPr>
        <p:spPr>
          <a:xfrm>
            <a:off x="1734420" y="3967163"/>
            <a:ext cx="7138119"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3" name="Picture Placeholder 19">
            <a:extLst>
              <a:ext uri="{FF2B5EF4-FFF2-40B4-BE49-F238E27FC236}">
                <a16:creationId xmlns:a16="http://schemas.microsoft.com/office/drawing/2014/main" id="{6F632489-B5B7-1643-0208-6DF2A8FD1766}"/>
              </a:ext>
            </a:extLst>
          </p:cNvPr>
          <p:cNvSpPr>
            <a:spLocks noGrp="1" noChangeAspect="1"/>
          </p:cNvSpPr>
          <p:nvPr>
            <p:ph type="pic" sz="quarter" idx="15" hasCustomPrompt="1"/>
          </p:nvPr>
        </p:nvSpPr>
        <p:spPr>
          <a:xfrm>
            <a:off x="621000" y="5382297"/>
            <a:ext cx="901800" cy="901800"/>
          </a:xfrm>
        </p:spPr>
        <p:txBody>
          <a:bodyPr/>
          <a:lstStyle>
            <a:lvl1pPr marL="0" indent="0">
              <a:buNone/>
              <a:defRPr sz="1200">
                <a:solidFill>
                  <a:schemeClr val="tx1"/>
                </a:solidFill>
              </a:defRPr>
            </a:lvl1pPr>
          </a:lstStyle>
          <a:p>
            <a:r>
              <a:rPr lang="da-DK" dirty="0"/>
              <a:t>Indsæt ikon</a:t>
            </a:r>
          </a:p>
        </p:txBody>
      </p:sp>
      <p:sp>
        <p:nvSpPr>
          <p:cNvPr id="24" name="Text Placeholder 2">
            <a:extLst>
              <a:ext uri="{FF2B5EF4-FFF2-40B4-BE49-F238E27FC236}">
                <a16:creationId xmlns:a16="http://schemas.microsoft.com/office/drawing/2014/main" id="{7564EF95-3E41-A150-112C-ED09A75D93E0}"/>
              </a:ext>
            </a:extLst>
          </p:cNvPr>
          <p:cNvSpPr>
            <a:spLocks noGrp="1"/>
          </p:cNvSpPr>
          <p:nvPr>
            <p:ph type="body" sz="quarter" idx="16" hasCustomPrompt="1"/>
          </p:nvPr>
        </p:nvSpPr>
        <p:spPr>
          <a:xfrm>
            <a:off x="1734420" y="5382297"/>
            <a:ext cx="7138119"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5" name="Picture Placeholder 19">
            <a:extLst>
              <a:ext uri="{FF2B5EF4-FFF2-40B4-BE49-F238E27FC236}">
                <a16:creationId xmlns:a16="http://schemas.microsoft.com/office/drawing/2014/main" id="{F0F935B7-9901-FE2D-0161-BA153BC74BD1}"/>
              </a:ext>
            </a:extLst>
          </p:cNvPr>
          <p:cNvSpPr>
            <a:spLocks noGrp="1" noChangeAspect="1"/>
          </p:cNvSpPr>
          <p:nvPr>
            <p:ph type="pic" sz="quarter" idx="17" hasCustomPrompt="1"/>
          </p:nvPr>
        </p:nvSpPr>
        <p:spPr>
          <a:xfrm>
            <a:off x="621000" y="6797432"/>
            <a:ext cx="901800" cy="901800"/>
          </a:xfrm>
        </p:spPr>
        <p:txBody>
          <a:bodyPr/>
          <a:lstStyle>
            <a:lvl1pPr marL="0" indent="0">
              <a:buNone/>
              <a:defRPr sz="1200">
                <a:solidFill>
                  <a:schemeClr val="tx1"/>
                </a:solidFill>
              </a:defRPr>
            </a:lvl1pPr>
          </a:lstStyle>
          <a:p>
            <a:r>
              <a:rPr lang="da-DK" dirty="0"/>
              <a:t>Indsæt ikon</a:t>
            </a:r>
          </a:p>
        </p:txBody>
      </p:sp>
      <p:sp>
        <p:nvSpPr>
          <p:cNvPr id="26" name="Text Placeholder 3">
            <a:extLst>
              <a:ext uri="{FF2B5EF4-FFF2-40B4-BE49-F238E27FC236}">
                <a16:creationId xmlns:a16="http://schemas.microsoft.com/office/drawing/2014/main" id="{3A6E31B0-7EFA-EB57-1781-A332E0B91F9A}"/>
              </a:ext>
            </a:extLst>
          </p:cNvPr>
          <p:cNvSpPr>
            <a:spLocks noGrp="1"/>
          </p:cNvSpPr>
          <p:nvPr>
            <p:ph type="body" sz="quarter" idx="18" hasCustomPrompt="1"/>
          </p:nvPr>
        </p:nvSpPr>
        <p:spPr>
          <a:xfrm>
            <a:off x="1734420" y="6797432"/>
            <a:ext cx="7138119"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7" name="Picture Placeholder 19">
            <a:extLst>
              <a:ext uri="{FF2B5EF4-FFF2-40B4-BE49-F238E27FC236}">
                <a16:creationId xmlns:a16="http://schemas.microsoft.com/office/drawing/2014/main" id="{340B1821-3ED1-BA37-E83D-A2468A606085}"/>
              </a:ext>
            </a:extLst>
          </p:cNvPr>
          <p:cNvSpPr>
            <a:spLocks noGrp="1" noChangeAspect="1"/>
          </p:cNvSpPr>
          <p:nvPr>
            <p:ph type="pic" sz="quarter" idx="19" hasCustomPrompt="1"/>
          </p:nvPr>
        </p:nvSpPr>
        <p:spPr>
          <a:xfrm>
            <a:off x="621000" y="8212566"/>
            <a:ext cx="901800" cy="901800"/>
          </a:xfrm>
        </p:spPr>
        <p:txBody>
          <a:bodyPr/>
          <a:lstStyle>
            <a:lvl1pPr marL="0" indent="0">
              <a:buNone/>
              <a:defRPr sz="1200">
                <a:solidFill>
                  <a:schemeClr val="tx1"/>
                </a:solidFill>
              </a:defRPr>
            </a:lvl1pPr>
          </a:lstStyle>
          <a:p>
            <a:r>
              <a:rPr lang="da-DK" dirty="0"/>
              <a:t>Indsæt ikon</a:t>
            </a:r>
          </a:p>
        </p:txBody>
      </p:sp>
      <p:sp>
        <p:nvSpPr>
          <p:cNvPr id="28" name="Text Placeholder 4">
            <a:extLst>
              <a:ext uri="{FF2B5EF4-FFF2-40B4-BE49-F238E27FC236}">
                <a16:creationId xmlns:a16="http://schemas.microsoft.com/office/drawing/2014/main" id="{BCD4F378-9F9D-25BF-0F14-DC40CE6B593E}"/>
              </a:ext>
            </a:extLst>
          </p:cNvPr>
          <p:cNvSpPr>
            <a:spLocks noGrp="1"/>
          </p:cNvSpPr>
          <p:nvPr>
            <p:ph type="body" sz="quarter" idx="20" hasCustomPrompt="1"/>
          </p:nvPr>
        </p:nvSpPr>
        <p:spPr>
          <a:xfrm>
            <a:off x="1734420" y="8212566"/>
            <a:ext cx="7138119"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9" name="Content Placeholder 2">
            <a:extLst>
              <a:ext uri="{FF2B5EF4-FFF2-40B4-BE49-F238E27FC236}">
                <a16:creationId xmlns:a16="http://schemas.microsoft.com/office/drawing/2014/main" id="{FB8F3712-E8B3-4B0E-E732-B2B1C68A8F07}"/>
              </a:ext>
            </a:extLst>
          </p:cNvPr>
          <p:cNvSpPr>
            <a:spLocks noGrp="1"/>
          </p:cNvSpPr>
          <p:nvPr>
            <p:ph idx="21" hasCustomPrompt="1"/>
          </p:nvPr>
        </p:nvSpPr>
        <p:spPr>
          <a:xfrm>
            <a:off x="9413079" y="1890137"/>
            <a:ext cx="8253414" cy="777535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a-DK" noProof="0" dirty="0"/>
              <a:t>Klik ikon for at tilføje diagram eller tabel eller klik for at tilføje tekst                                                         Klik ENTER og derefter TAB for at se næste tekstformat                                                                  Klik SHIFT+TAB for at se foregående tekstformat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Tree>
    <p:extLst>
      <p:ext uri="{BB962C8B-B14F-4D97-AF65-F5344CB8AC3E}">
        <p14:creationId xmlns:p14="http://schemas.microsoft.com/office/powerpoint/2010/main" val="1743122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koner med tekst og billede">
    <p:bg>
      <p:bgPr>
        <a:solidFill>
          <a:schemeClr val="accent1"/>
        </a:solidFill>
        <a:effectLst/>
      </p:bgPr>
    </p:bg>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A6D136B7-6ED0-4E4C-99B6-2065381D5F32}" type="datetime2">
              <a:rPr lang="da-DK" smtClean="0"/>
              <a:t>24. juni 2026</a:t>
            </a:fld>
            <a:endParaRPr lang="da-DK" dirty="0"/>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a:xfrm>
            <a:off x="619125" y="1890137"/>
            <a:ext cx="8253414" cy="1620000"/>
          </a:xfrm>
        </p:spPr>
        <p:txBody>
          <a:bodyPr/>
          <a:lstStyle>
            <a:lvl1pPr>
              <a:defRPr>
                <a:solidFill>
                  <a:schemeClr val="tx1"/>
                </a:solidFill>
              </a:defRPr>
            </a:lvl1pPr>
          </a:lstStyle>
          <a:p>
            <a:r>
              <a:rPr lang="da-DK" dirty="0"/>
              <a:t>Klik for at tilføje titel, maks. to linjer</a:t>
            </a:r>
          </a:p>
        </p:txBody>
      </p:sp>
      <p:sp>
        <p:nvSpPr>
          <p:cNvPr id="22" name="Text Placeholder 1">
            <a:extLst>
              <a:ext uri="{FF2B5EF4-FFF2-40B4-BE49-F238E27FC236}">
                <a16:creationId xmlns:a16="http://schemas.microsoft.com/office/drawing/2014/main" id="{C1FF2C21-D6E7-0205-4513-1205DA0F2C07}"/>
              </a:ext>
            </a:extLst>
          </p:cNvPr>
          <p:cNvSpPr>
            <a:spLocks noGrp="1"/>
          </p:cNvSpPr>
          <p:nvPr>
            <p:ph type="body" sz="quarter" idx="14" hasCustomPrompt="1"/>
          </p:nvPr>
        </p:nvSpPr>
        <p:spPr>
          <a:xfrm>
            <a:off x="1734420" y="3967163"/>
            <a:ext cx="7138119"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4" name="Text Placeholder 2">
            <a:extLst>
              <a:ext uri="{FF2B5EF4-FFF2-40B4-BE49-F238E27FC236}">
                <a16:creationId xmlns:a16="http://schemas.microsoft.com/office/drawing/2014/main" id="{7564EF95-3E41-A150-112C-ED09A75D93E0}"/>
              </a:ext>
            </a:extLst>
          </p:cNvPr>
          <p:cNvSpPr>
            <a:spLocks noGrp="1"/>
          </p:cNvSpPr>
          <p:nvPr>
            <p:ph type="body" sz="quarter" idx="16" hasCustomPrompt="1"/>
          </p:nvPr>
        </p:nvSpPr>
        <p:spPr>
          <a:xfrm>
            <a:off x="1734420" y="5382297"/>
            <a:ext cx="7138119"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6" name="Text Placeholder 3">
            <a:extLst>
              <a:ext uri="{FF2B5EF4-FFF2-40B4-BE49-F238E27FC236}">
                <a16:creationId xmlns:a16="http://schemas.microsoft.com/office/drawing/2014/main" id="{3A6E31B0-7EFA-EB57-1781-A332E0B91F9A}"/>
              </a:ext>
            </a:extLst>
          </p:cNvPr>
          <p:cNvSpPr>
            <a:spLocks noGrp="1"/>
          </p:cNvSpPr>
          <p:nvPr>
            <p:ph type="body" sz="quarter" idx="18" hasCustomPrompt="1"/>
          </p:nvPr>
        </p:nvSpPr>
        <p:spPr>
          <a:xfrm>
            <a:off x="1734420" y="6797432"/>
            <a:ext cx="7138119"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28" name="Text Placeholder 4">
            <a:extLst>
              <a:ext uri="{FF2B5EF4-FFF2-40B4-BE49-F238E27FC236}">
                <a16:creationId xmlns:a16="http://schemas.microsoft.com/office/drawing/2014/main" id="{BCD4F378-9F9D-25BF-0F14-DC40CE6B593E}"/>
              </a:ext>
            </a:extLst>
          </p:cNvPr>
          <p:cNvSpPr>
            <a:spLocks noGrp="1"/>
          </p:cNvSpPr>
          <p:nvPr>
            <p:ph type="body" sz="quarter" idx="20" hasCustomPrompt="1"/>
          </p:nvPr>
        </p:nvSpPr>
        <p:spPr>
          <a:xfrm>
            <a:off x="1734420" y="8212566"/>
            <a:ext cx="7138119" cy="847800"/>
          </a:xfrm>
        </p:spPr>
        <p:txBody>
          <a:bodyPr anchor="ctr" anchorCtr="0"/>
          <a:lstStyle>
            <a:lvl1pPr marL="0" indent="0">
              <a:lnSpc>
                <a:spcPct val="100000"/>
              </a:lnSpc>
              <a:spcAft>
                <a:spcPts val="600"/>
              </a:spcAft>
              <a:buFont typeface="Arial" panose="020B0604020202020204" pitchFamily="34" charset="0"/>
              <a:buChar char="​"/>
              <a:defRPr sz="2100" b="0">
                <a:solidFill>
                  <a:schemeClr val="tx1"/>
                </a:solidFill>
                <a:latin typeface="+mj-lt"/>
              </a:defRPr>
            </a:lvl1pPr>
            <a:lvl2pPr marL="0" indent="0">
              <a:lnSpc>
                <a:spcPct val="100000"/>
              </a:lnSpc>
              <a:spcAft>
                <a:spcPts val="600"/>
              </a:spcAft>
              <a:buFont typeface="Arial" panose="020B0604020202020204" pitchFamily="34" charset="0"/>
              <a:buChar char="​"/>
              <a:defRPr sz="2100" b="0">
                <a:solidFill>
                  <a:schemeClr val="tx1"/>
                </a:solidFill>
                <a:latin typeface="+mn-lt"/>
              </a:defRPr>
            </a:lvl2pPr>
            <a:lvl3pPr marL="0" indent="0">
              <a:lnSpc>
                <a:spcPct val="100000"/>
              </a:lnSpc>
              <a:spcAft>
                <a:spcPts val="600"/>
              </a:spcAft>
              <a:buFont typeface="Arial" panose="020B0604020202020204" pitchFamily="34" charset="0"/>
              <a:buChar char="​"/>
              <a:defRPr sz="2100" b="0">
                <a:solidFill>
                  <a:schemeClr val="tx1"/>
                </a:solidFill>
                <a:latin typeface="+mn-lt"/>
              </a:defRPr>
            </a:lvl3pPr>
            <a:lvl4pPr marL="0" indent="0">
              <a:lnSpc>
                <a:spcPct val="100000"/>
              </a:lnSpc>
              <a:spcAft>
                <a:spcPts val="600"/>
              </a:spcAft>
              <a:buFont typeface="Arial" panose="020B0604020202020204" pitchFamily="34" charset="0"/>
              <a:buChar char="​"/>
              <a:defRPr sz="2100" b="0">
                <a:solidFill>
                  <a:schemeClr val="tx1"/>
                </a:solidFill>
                <a:latin typeface="+mn-lt"/>
              </a:defRPr>
            </a:lvl4pPr>
            <a:lvl5pPr marL="0" indent="0">
              <a:lnSpc>
                <a:spcPct val="100000"/>
              </a:lnSpc>
              <a:spcAft>
                <a:spcPts val="600"/>
              </a:spcAft>
              <a:buFont typeface="Arial" panose="020B0604020202020204" pitchFamily="34" charset="0"/>
              <a:buChar char="​"/>
              <a:defRPr sz="2100" b="0">
                <a:solidFill>
                  <a:schemeClr val="tx1"/>
                </a:solidFill>
                <a:latin typeface="+mn-lt"/>
              </a:defRPr>
            </a:lvl5pPr>
            <a:lvl6pPr marL="0" indent="0">
              <a:lnSpc>
                <a:spcPct val="100000"/>
              </a:lnSpc>
              <a:spcAft>
                <a:spcPts val="600"/>
              </a:spcAft>
              <a:buFont typeface="Arial" panose="020B0604020202020204" pitchFamily="34" charset="0"/>
              <a:buChar char="​"/>
              <a:defRPr sz="2100" b="0">
                <a:solidFill>
                  <a:schemeClr val="tx1"/>
                </a:solidFill>
                <a:latin typeface="+mn-lt"/>
              </a:defRPr>
            </a:lvl6pPr>
            <a:lvl7pPr marL="0" indent="0">
              <a:lnSpc>
                <a:spcPct val="100000"/>
              </a:lnSpc>
              <a:spcAft>
                <a:spcPts val="600"/>
              </a:spcAft>
              <a:buFont typeface="Arial" panose="020B0604020202020204" pitchFamily="34" charset="0"/>
              <a:buChar char="​"/>
              <a:defRPr sz="2100" b="0">
                <a:solidFill>
                  <a:schemeClr val="tx1"/>
                </a:solidFill>
                <a:latin typeface="+mn-lt"/>
              </a:defRPr>
            </a:lvl7pPr>
            <a:lvl8pPr marL="0" indent="0">
              <a:lnSpc>
                <a:spcPct val="100000"/>
              </a:lnSpc>
              <a:spcAft>
                <a:spcPts val="600"/>
              </a:spcAft>
              <a:buFont typeface="Arial" panose="020B0604020202020204" pitchFamily="34" charset="0"/>
              <a:buChar char="​"/>
              <a:defRPr sz="2100" b="0">
                <a:solidFill>
                  <a:schemeClr val="tx1"/>
                </a:solidFill>
                <a:latin typeface="+mn-lt"/>
              </a:defRPr>
            </a:lvl8pPr>
            <a:lvl9pPr marL="0" indent="0">
              <a:lnSpc>
                <a:spcPct val="100000"/>
              </a:lnSpc>
              <a:spcAft>
                <a:spcPts val="600"/>
              </a:spcAft>
              <a:buFont typeface="Arial" panose="020B0604020202020204" pitchFamily="34" charset="0"/>
              <a:buChar char="​"/>
              <a:defRPr sz="2100" b="0">
                <a:solidFill>
                  <a:schemeClr val="tx1"/>
                </a:solidFill>
                <a:latin typeface="+mn-lt"/>
              </a:defRPr>
            </a:lvl9pPr>
          </a:lstStyle>
          <a:p>
            <a:pPr lvl="0"/>
            <a:r>
              <a:rPr lang="da-DK" dirty="0"/>
              <a:t>Klik for at tilføje ikon overskrift                                                </a:t>
            </a:r>
            <a:r>
              <a:rPr lang="da-DK" noProof="0" dirty="0"/>
              <a:t>Klik ENTER og derefter TAB for at tilføje kort beskrivelse</a:t>
            </a:r>
            <a:endParaRPr lang="da-DK" dirty="0"/>
          </a:p>
        </p:txBody>
      </p:sp>
      <p:sp>
        <p:nvSpPr>
          <p:cNvPr id="6" name="Picture Placeholder 9">
            <a:extLst>
              <a:ext uri="{FF2B5EF4-FFF2-40B4-BE49-F238E27FC236}">
                <a16:creationId xmlns:a16="http://schemas.microsoft.com/office/drawing/2014/main" id="{91766011-C08F-FC23-8D2A-91771F05721F}"/>
              </a:ext>
            </a:extLst>
          </p:cNvPr>
          <p:cNvSpPr>
            <a:spLocks noGrp="1" noChangeAspect="1"/>
          </p:cNvSpPr>
          <p:nvPr>
            <p:ph type="pic" sz="quarter" idx="21"/>
          </p:nvPr>
        </p:nvSpPr>
        <p:spPr>
          <a:xfrm>
            <a:off x="10010376" y="3967163"/>
            <a:ext cx="8277627" cy="6319842"/>
          </a:xfrm>
          <a:custGeom>
            <a:avLst/>
            <a:gdLst>
              <a:gd name="connsiteX0" fmla="*/ 5172240 w 8417670"/>
              <a:gd name="connsiteY0" fmla="*/ 4 h 6426763"/>
              <a:gd name="connsiteX1" fmla="*/ 5628580 w 8417670"/>
              <a:gd name="connsiteY1" fmla="*/ 189203 h 6426763"/>
              <a:gd name="connsiteX2" fmla="*/ 6052053 w 8417670"/>
              <a:gd name="connsiteY2" fmla="*/ 632745 h 6426763"/>
              <a:gd name="connsiteX3" fmla="*/ 7113200 w 8417670"/>
              <a:gd name="connsiteY3" fmla="*/ 669839 h 6426763"/>
              <a:gd name="connsiteX4" fmla="*/ 8400100 w 8417670"/>
              <a:gd name="connsiteY4" fmla="*/ 263933 h 6426763"/>
              <a:gd name="connsiteX5" fmla="*/ 8412047 w 8417670"/>
              <a:gd name="connsiteY5" fmla="*/ 266353 h 6426763"/>
              <a:gd name="connsiteX6" fmla="*/ 8412126 w 8417670"/>
              <a:gd name="connsiteY6" fmla="*/ 266432 h 6426763"/>
              <a:gd name="connsiteX7" fmla="*/ 8417670 w 8417670"/>
              <a:gd name="connsiteY7" fmla="*/ 4863742 h 6426763"/>
              <a:gd name="connsiteX8" fmla="*/ 8394712 w 8417670"/>
              <a:gd name="connsiteY8" fmla="*/ 4867022 h 6426763"/>
              <a:gd name="connsiteX9" fmla="*/ 7120774 w 8417670"/>
              <a:gd name="connsiteY9" fmla="*/ 5205847 h 6426763"/>
              <a:gd name="connsiteX10" fmla="*/ 7216746 w 8417670"/>
              <a:gd name="connsiteY10" fmla="*/ 6414971 h 6426763"/>
              <a:gd name="connsiteX11" fmla="*/ 7220728 w 8417670"/>
              <a:gd name="connsiteY11" fmla="*/ 6426763 h 6426763"/>
              <a:gd name="connsiteX12" fmla="*/ 12606 w 8417670"/>
              <a:gd name="connsiteY12" fmla="*/ 6416610 h 6426763"/>
              <a:gd name="connsiteX13" fmla="*/ 12606 w 8417670"/>
              <a:gd name="connsiteY13" fmla="*/ 6415127 h 6426763"/>
              <a:gd name="connsiteX14" fmla="*/ 158474 w 8417670"/>
              <a:gd name="connsiteY14" fmla="*/ 5021090 h 6426763"/>
              <a:gd name="connsiteX15" fmla="*/ 1763038 w 8417670"/>
              <a:gd name="connsiteY15" fmla="*/ 4968301 h 6426763"/>
              <a:gd name="connsiteX16" fmla="*/ 2221028 w 8417670"/>
              <a:gd name="connsiteY16" fmla="*/ 2183273 h 6426763"/>
              <a:gd name="connsiteX17" fmla="*/ 4105149 w 8417670"/>
              <a:gd name="connsiteY17" fmla="*/ 2190143 h 6426763"/>
              <a:gd name="connsiteX18" fmla="*/ 4722050 w 8417670"/>
              <a:gd name="connsiteY18" fmla="*/ 191077 h 6426763"/>
              <a:gd name="connsiteX19" fmla="*/ 5172240 w 8417670"/>
              <a:gd name="connsiteY19" fmla="*/ 4 h 642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17670" h="6426763">
                <a:moveTo>
                  <a:pt x="5172240" y="4"/>
                </a:moveTo>
                <a:cubicBezTo>
                  <a:pt x="5337544" y="560"/>
                  <a:pt x="5503872" y="64495"/>
                  <a:pt x="5628580" y="189203"/>
                </a:cubicBezTo>
                <a:cubicBezTo>
                  <a:pt x="5859176" y="421048"/>
                  <a:pt x="5931406" y="512099"/>
                  <a:pt x="6052053" y="632745"/>
                </a:cubicBezTo>
                <a:cubicBezTo>
                  <a:pt x="6328488" y="909180"/>
                  <a:pt x="6626316" y="950645"/>
                  <a:pt x="7113200" y="669839"/>
                </a:cubicBezTo>
                <a:cubicBezTo>
                  <a:pt x="7690430" y="338274"/>
                  <a:pt x="8081810" y="193732"/>
                  <a:pt x="8400100" y="263933"/>
                </a:cubicBezTo>
                <a:lnTo>
                  <a:pt x="8412047" y="266353"/>
                </a:lnTo>
                <a:lnTo>
                  <a:pt x="8412126" y="266432"/>
                </a:lnTo>
                <a:lnTo>
                  <a:pt x="8417670" y="4863742"/>
                </a:lnTo>
                <a:lnTo>
                  <a:pt x="8394712" y="4867022"/>
                </a:lnTo>
                <a:cubicBezTo>
                  <a:pt x="7925556" y="4932303"/>
                  <a:pt x="7406110" y="4920511"/>
                  <a:pt x="7120774" y="5205847"/>
                </a:cubicBezTo>
                <a:cubicBezTo>
                  <a:pt x="6807014" y="5519529"/>
                  <a:pt x="7089460" y="5986967"/>
                  <a:pt x="7216746" y="6414971"/>
                </a:cubicBezTo>
                <a:lnTo>
                  <a:pt x="7220728" y="6426763"/>
                </a:lnTo>
                <a:lnTo>
                  <a:pt x="12606" y="6416610"/>
                </a:lnTo>
                <a:lnTo>
                  <a:pt x="12606" y="6415127"/>
                </a:lnTo>
                <a:cubicBezTo>
                  <a:pt x="8311" y="5779877"/>
                  <a:pt x="-57049" y="5236615"/>
                  <a:pt x="158474" y="5021090"/>
                </a:cubicBezTo>
                <a:cubicBezTo>
                  <a:pt x="659179" y="4520385"/>
                  <a:pt x="1271784" y="5459557"/>
                  <a:pt x="1763038" y="4968301"/>
                </a:cubicBezTo>
                <a:cubicBezTo>
                  <a:pt x="2348548" y="4382793"/>
                  <a:pt x="1391728" y="3012573"/>
                  <a:pt x="2221028" y="2183273"/>
                </a:cubicBezTo>
                <a:cubicBezTo>
                  <a:pt x="2721107" y="1683115"/>
                  <a:pt x="3606945" y="2688350"/>
                  <a:pt x="4105149" y="2190143"/>
                </a:cubicBezTo>
                <a:cubicBezTo>
                  <a:pt x="4560640" y="1734654"/>
                  <a:pt x="4259063" y="683035"/>
                  <a:pt x="4722050" y="191077"/>
                </a:cubicBezTo>
                <a:cubicBezTo>
                  <a:pt x="4842658" y="62270"/>
                  <a:pt x="5006937" y="-553"/>
                  <a:pt x="5172240" y="4"/>
                </a:cubicBezTo>
                <a:close/>
              </a:path>
            </a:pathLst>
          </a:custGeom>
          <a:solidFill>
            <a:schemeClr val="tx1">
              <a:lumMod val="95000"/>
            </a:schemeClr>
          </a:solidFill>
        </p:spPr>
        <p:txBody>
          <a:bodyPr wrap="square" lIns="72000" tIns="72000" rIns="72000">
            <a:noAutofit/>
          </a:bodyPr>
          <a:lstStyle>
            <a:lvl1pPr marL="0" indent="0" algn="ctr">
              <a:lnSpc>
                <a:spcPct val="100000"/>
              </a:lnSpc>
              <a:spcAft>
                <a:spcPts val="0"/>
              </a:spcAft>
              <a:buNone/>
              <a:defRPr sz="2400">
                <a:solidFill>
                  <a:schemeClr val="tx1"/>
                </a:solidFill>
              </a:defRPr>
            </a:lvl1pPr>
          </a:lstStyle>
          <a:p>
            <a:r>
              <a:rPr lang="da-DK" dirty="0"/>
              <a:t>Klik på ikonet for at tilføje et billede</a:t>
            </a:r>
          </a:p>
        </p:txBody>
      </p:sp>
      <p:sp>
        <p:nvSpPr>
          <p:cNvPr id="17" name="Text Placeholder 11">
            <a:extLst>
              <a:ext uri="{FF2B5EF4-FFF2-40B4-BE49-F238E27FC236}">
                <a16:creationId xmlns:a16="http://schemas.microsoft.com/office/drawing/2014/main" id="{AD65DD77-3D94-6C55-0EBD-3B8633BAB242}"/>
              </a:ext>
            </a:extLst>
          </p:cNvPr>
          <p:cNvSpPr>
            <a:spLocks noGrp="1" noChangeAspect="1"/>
          </p:cNvSpPr>
          <p:nvPr>
            <p:ph type="body" sz="quarter" idx="37" hasCustomPrompt="1"/>
          </p:nvPr>
        </p:nvSpPr>
        <p:spPr>
          <a:xfrm>
            <a:off x="619124" y="3967163"/>
            <a:ext cx="847800" cy="847800"/>
          </a:xfrm>
          <a:prstGeom prst="ellipse">
            <a:avLst/>
          </a:prstGeom>
          <a:solidFill>
            <a:schemeClr val="tx1"/>
          </a:solidFill>
        </p:spPr>
        <p:txBody>
          <a:bodyPr wrap="none"/>
          <a:lstStyle>
            <a:lvl1pPr marL="0" indent="0">
              <a:lnSpc>
                <a:spcPct val="100000"/>
              </a:lnSpc>
              <a:spcAft>
                <a:spcPts val="0"/>
              </a:spcAft>
              <a:buFontTx/>
              <a:buNone/>
              <a:defRPr sz="1500" b="0">
                <a:noFill/>
                <a:latin typeface="+mn-lt"/>
              </a:defRPr>
            </a:lvl1pPr>
            <a:lvl2pPr marL="0" indent="0">
              <a:lnSpc>
                <a:spcPct val="100000"/>
              </a:lnSpc>
              <a:spcAft>
                <a:spcPts val="0"/>
              </a:spcAft>
              <a:buFontTx/>
              <a:buNone/>
              <a:defRPr sz="1500" b="0">
                <a:solidFill>
                  <a:schemeClr val="tx1"/>
                </a:solidFill>
                <a:latin typeface="+mn-lt"/>
              </a:defRPr>
            </a:lvl2pPr>
            <a:lvl3pPr marL="0" indent="0">
              <a:lnSpc>
                <a:spcPct val="100000"/>
              </a:lnSpc>
              <a:spcAft>
                <a:spcPts val="0"/>
              </a:spcAft>
              <a:buFontTx/>
              <a:buNone/>
              <a:defRPr sz="1500" b="0">
                <a:solidFill>
                  <a:schemeClr val="tx1"/>
                </a:solidFill>
                <a:latin typeface="+mn-lt"/>
              </a:defRPr>
            </a:lvl3pPr>
            <a:lvl4pPr marL="0" indent="0">
              <a:lnSpc>
                <a:spcPct val="100000"/>
              </a:lnSpc>
              <a:spcAft>
                <a:spcPts val="0"/>
              </a:spcAft>
              <a:buFontTx/>
              <a:buNone/>
              <a:defRPr sz="1500" b="0">
                <a:solidFill>
                  <a:schemeClr val="tx1"/>
                </a:solidFill>
                <a:latin typeface="+mn-lt"/>
              </a:defRPr>
            </a:lvl4pPr>
            <a:lvl5pPr marL="0" indent="0">
              <a:lnSpc>
                <a:spcPct val="100000"/>
              </a:lnSpc>
              <a:spcAft>
                <a:spcPts val="0"/>
              </a:spcAft>
              <a:buFontTx/>
              <a:buNone/>
              <a:defRPr sz="1500" b="0">
                <a:solidFill>
                  <a:schemeClr val="tx1"/>
                </a:solidFill>
                <a:latin typeface="+mn-lt"/>
              </a:defRPr>
            </a:lvl5pPr>
            <a:lvl6pPr marL="0" indent="0">
              <a:lnSpc>
                <a:spcPct val="100000"/>
              </a:lnSpc>
              <a:spcAft>
                <a:spcPts val="0"/>
              </a:spcAft>
              <a:buFontTx/>
              <a:buNone/>
              <a:defRPr sz="1500" b="0">
                <a:solidFill>
                  <a:schemeClr val="tx1"/>
                </a:solidFill>
                <a:latin typeface="+mn-lt"/>
              </a:defRPr>
            </a:lvl6pPr>
            <a:lvl7pPr marL="0" indent="0">
              <a:lnSpc>
                <a:spcPct val="100000"/>
              </a:lnSpc>
              <a:spcAft>
                <a:spcPts val="0"/>
              </a:spcAft>
              <a:buFontTx/>
              <a:buNone/>
              <a:defRPr sz="1500" b="0">
                <a:solidFill>
                  <a:schemeClr val="tx1"/>
                </a:solidFill>
                <a:latin typeface="+mn-lt"/>
              </a:defRPr>
            </a:lvl7pPr>
            <a:lvl8pPr marL="0" indent="0">
              <a:lnSpc>
                <a:spcPct val="100000"/>
              </a:lnSpc>
              <a:spcAft>
                <a:spcPts val="0"/>
              </a:spcAft>
              <a:buFontTx/>
              <a:buNone/>
              <a:defRPr sz="1500" b="0">
                <a:solidFill>
                  <a:schemeClr val="tx1"/>
                </a:solidFill>
                <a:latin typeface="+mn-lt"/>
              </a:defRPr>
            </a:lvl8pPr>
            <a:lvl9pPr marL="0" indent="0">
              <a:lnSpc>
                <a:spcPct val="100000"/>
              </a:lnSpc>
              <a:spcAft>
                <a:spcPts val="0"/>
              </a:spcAft>
              <a:buFontTx/>
              <a:buNone/>
              <a:defRPr sz="1500" b="0">
                <a:solidFill>
                  <a:schemeClr val="tx1"/>
                </a:solidFill>
                <a:latin typeface="+mn-lt"/>
              </a:defRPr>
            </a:lvl9pPr>
          </a:lstStyle>
          <a:p>
            <a:pPr lvl="0"/>
            <a:r>
              <a:rPr lang="da-DK" dirty="0"/>
              <a:t>.</a:t>
            </a:r>
          </a:p>
        </p:txBody>
      </p:sp>
      <p:sp>
        <p:nvSpPr>
          <p:cNvPr id="20" name="Picture Placeholder 19">
            <a:extLst>
              <a:ext uri="{FF2B5EF4-FFF2-40B4-BE49-F238E27FC236}">
                <a16:creationId xmlns:a16="http://schemas.microsoft.com/office/drawing/2014/main" id="{E7852838-71B9-B5E4-88BD-CF0ECF718FCA}"/>
              </a:ext>
            </a:extLst>
          </p:cNvPr>
          <p:cNvSpPr>
            <a:spLocks noGrp="1" noChangeAspect="1"/>
          </p:cNvSpPr>
          <p:nvPr>
            <p:ph type="pic" sz="quarter" idx="13" hasCustomPrompt="1"/>
          </p:nvPr>
        </p:nvSpPr>
        <p:spPr>
          <a:xfrm>
            <a:off x="719024" y="4067063"/>
            <a:ext cx="648000" cy="648000"/>
          </a:xfrm>
        </p:spPr>
        <p:txBody>
          <a:bodyPr/>
          <a:lstStyle>
            <a:lvl1pPr marL="0" indent="0">
              <a:buNone/>
              <a:defRPr sz="900">
                <a:solidFill>
                  <a:schemeClr val="bg1"/>
                </a:solidFill>
              </a:defRPr>
            </a:lvl1pPr>
          </a:lstStyle>
          <a:p>
            <a:r>
              <a:rPr lang="da-DK" dirty="0"/>
              <a:t>Indsæt ikon</a:t>
            </a:r>
          </a:p>
        </p:txBody>
      </p:sp>
      <p:sp>
        <p:nvSpPr>
          <p:cNvPr id="18" name="Text Placeholder 11">
            <a:extLst>
              <a:ext uri="{FF2B5EF4-FFF2-40B4-BE49-F238E27FC236}">
                <a16:creationId xmlns:a16="http://schemas.microsoft.com/office/drawing/2014/main" id="{D92AA861-4755-9EDF-D14F-45CF27660BAE}"/>
              </a:ext>
            </a:extLst>
          </p:cNvPr>
          <p:cNvSpPr>
            <a:spLocks noGrp="1" noChangeAspect="1"/>
          </p:cNvSpPr>
          <p:nvPr>
            <p:ph type="body" sz="quarter" idx="38" hasCustomPrompt="1"/>
          </p:nvPr>
        </p:nvSpPr>
        <p:spPr>
          <a:xfrm>
            <a:off x="619124" y="5382297"/>
            <a:ext cx="847800" cy="847800"/>
          </a:xfrm>
          <a:prstGeom prst="ellipse">
            <a:avLst/>
          </a:prstGeom>
          <a:solidFill>
            <a:schemeClr val="tx1"/>
          </a:solidFill>
        </p:spPr>
        <p:txBody>
          <a:bodyPr wrap="none"/>
          <a:lstStyle>
            <a:lvl1pPr marL="0" indent="0">
              <a:lnSpc>
                <a:spcPct val="100000"/>
              </a:lnSpc>
              <a:spcAft>
                <a:spcPts val="0"/>
              </a:spcAft>
              <a:buFontTx/>
              <a:buNone/>
              <a:defRPr sz="1500" b="0">
                <a:noFill/>
                <a:latin typeface="+mn-lt"/>
              </a:defRPr>
            </a:lvl1pPr>
            <a:lvl2pPr marL="0" indent="0">
              <a:lnSpc>
                <a:spcPct val="100000"/>
              </a:lnSpc>
              <a:spcAft>
                <a:spcPts val="0"/>
              </a:spcAft>
              <a:buFontTx/>
              <a:buNone/>
              <a:defRPr sz="1500" b="0">
                <a:solidFill>
                  <a:schemeClr val="tx1"/>
                </a:solidFill>
                <a:latin typeface="+mn-lt"/>
              </a:defRPr>
            </a:lvl2pPr>
            <a:lvl3pPr marL="0" indent="0">
              <a:lnSpc>
                <a:spcPct val="100000"/>
              </a:lnSpc>
              <a:spcAft>
                <a:spcPts val="0"/>
              </a:spcAft>
              <a:buFontTx/>
              <a:buNone/>
              <a:defRPr sz="1500" b="0">
                <a:solidFill>
                  <a:schemeClr val="tx1"/>
                </a:solidFill>
                <a:latin typeface="+mn-lt"/>
              </a:defRPr>
            </a:lvl3pPr>
            <a:lvl4pPr marL="0" indent="0">
              <a:lnSpc>
                <a:spcPct val="100000"/>
              </a:lnSpc>
              <a:spcAft>
                <a:spcPts val="0"/>
              </a:spcAft>
              <a:buFontTx/>
              <a:buNone/>
              <a:defRPr sz="1500" b="0">
                <a:solidFill>
                  <a:schemeClr val="tx1"/>
                </a:solidFill>
                <a:latin typeface="+mn-lt"/>
              </a:defRPr>
            </a:lvl4pPr>
            <a:lvl5pPr marL="0" indent="0">
              <a:lnSpc>
                <a:spcPct val="100000"/>
              </a:lnSpc>
              <a:spcAft>
                <a:spcPts val="0"/>
              </a:spcAft>
              <a:buFontTx/>
              <a:buNone/>
              <a:defRPr sz="1500" b="0">
                <a:solidFill>
                  <a:schemeClr val="tx1"/>
                </a:solidFill>
                <a:latin typeface="+mn-lt"/>
              </a:defRPr>
            </a:lvl5pPr>
            <a:lvl6pPr marL="0" indent="0">
              <a:lnSpc>
                <a:spcPct val="100000"/>
              </a:lnSpc>
              <a:spcAft>
                <a:spcPts val="0"/>
              </a:spcAft>
              <a:buFontTx/>
              <a:buNone/>
              <a:defRPr sz="1500" b="0">
                <a:solidFill>
                  <a:schemeClr val="tx1"/>
                </a:solidFill>
                <a:latin typeface="+mn-lt"/>
              </a:defRPr>
            </a:lvl6pPr>
            <a:lvl7pPr marL="0" indent="0">
              <a:lnSpc>
                <a:spcPct val="100000"/>
              </a:lnSpc>
              <a:spcAft>
                <a:spcPts val="0"/>
              </a:spcAft>
              <a:buFontTx/>
              <a:buNone/>
              <a:defRPr sz="1500" b="0">
                <a:solidFill>
                  <a:schemeClr val="tx1"/>
                </a:solidFill>
                <a:latin typeface="+mn-lt"/>
              </a:defRPr>
            </a:lvl7pPr>
            <a:lvl8pPr marL="0" indent="0">
              <a:lnSpc>
                <a:spcPct val="100000"/>
              </a:lnSpc>
              <a:spcAft>
                <a:spcPts val="0"/>
              </a:spcAft>
              <a:buFontTx/>
              <a:buNone/>
              <a:defRPr sz="1500" b="0">
                <a:solidFill>
                  <a:schemeClr val="tx1"/>
                </a:solidFill>
                <a:latin typeface="+mn-lt"/>
              </a:defRPr>
            </a:lvl8pPr>
            <a:lvl9pPr marL="0" indent="0">
              <a:lnSpc>
                <a:spcPct val="100000"/>
              </a:lnSpc>
              <a:spcAft>
                <a:spcPts val="0"/>
              </a:spcAft>
              <a:buFontTx/>
              <a:buNone/>
              <a:defRPr sz="1500" b="0">
                <a:solidFill>
                  <a:schemeClr val="tx1"/>
                </a:solidFill>
                <a:latin typeface="+mn-lt"/>
              </a:defRPr>
            </a:lvl9pPr>
          </a:lstStyle>
          <a:p>
            <a:pPr lvl="0"/>
            <a:r>
              <a:rPr lang="da-DK" dirty="0"/>
              <a:t>.</a:t>
            </a:r>
          </a:p>
        </p:txBody>
      </p:sp>
      <p:sp>
        <p:nvSpPr>
          <p:cNvPr id="23" name="Picture Placeholder 19">
            <a:extLst>
              <a:ext uri="{FF2B5EF4-FFF2-40B4-BE49-F238E27FC236}">
                <a16:creationId xmlns:a16="http://schemas.microsoft.com/office/drawing/2014/main" id="{6F632489-B5B7-1643-0208-6DF2A8FD1766}"/>
              </a:ext>
            </a:extLst>
          </p:cNvPr>
          <p:cNvSpPr>
            <a:spLocks noGrp="1" noChangeAspect="1"/>
          </p:cNvSpPr>
          <p:nvPr>
            <p:ph type="pic" sz="quarter" idx="15" hasCustomPrompt="1"/>
          </p:nvPr>
        </p:nvSpPr>
        <p:spPr>
          <a:xfrm>
            <a:off x="719024" y="5482197"/>
            <a:ext cx="648000" cy="648000"/>
          </a:xfrm>
        </p:spPr>
        <p:txBody>
          <a:bodyPr/>
          <a:lstStyle>
            <a:lvl1pPr marL="0" indent="0">
              <a:buNone/>
              <a:defRPr sz="900">
                <a:solidFill>
                  <a:schemeClr val="bg1"/>
                </a:solidFill>
              </a:defRPr>
            </a:lvl1pPr>
          </a:lstStyle>
          <a:p>
            <a:r>
              <a:rPr lang="da-DK" dirty="0"/>
              <a:t>Indsæt ikon</a:t>
            </a:r>
          </a:p>
        </p:txBody>
      </p:sp>
      <p:sp>
        <p:nvSpPr>
          <p:cNvPr id="19" name="Text Placeholder 11">
            <a:extLst>
              <a:ext uri="{FF2B5EF4-FFF2-40B4-BE49-F238E27FC236}">
                <a16:creationId xmlns:a16="http://schemas.microsoft.com/office/drawing/2014/main" id="{68720968-6321-C67E-89F4-670BB8F8EB1B}"/>
              </a:ext>
            </a:extLst>
          </p:cNvPr>
          <p:cNvSpPr>
            <a:spLocks noGrp="1" noChangeAspect="1"/>
          </p:cNvSpPr>
          <p:nvPr>
            <p:ph type="body" sz="quarter" idx="39" hasCustomPrompt="1"/>
          </p:nvPr>
        </p:nvSpPr>
        <p:spPr>
          <a:xfrm>
            <a:off x="619124" y="6797432"/>
            <a:ext cx="847800" cy="847800"/>
          </a:xfrm>
          <a:prstGeom prst="ellipse">
            <a:avLst/>
          </a:prstGeom>
          <a:solidFill>
            <a:schemeClr val="tx1"/>
          </a:solidFill>
        </p:spPr>
        <p:txBody>
          <a:bodyPr wrap="none"/>
          <a:lstStyle>
            <a:lvl1pPr marL="0" indent="0">
              <a:lnSpc>
                <a:spcPct val="100000"/>
              </a:lnSpc>
              <a:spcAft>
                <a:spcPts val="0"/>
              </a:spcAft>
              <a:buFontTx/>
              <a:buNone/>
              <a:defRPr sz="1500" b="0">
                <a:noFill/>
                <a:latin typeface="+mn-lt"/>
              </a:defRPr>
            </a:lvl1pPr>
            <a:lvl2pPr marL="0" indent="0">
              <a:lnSpc>
                <a:spcPct val="100000"/>
              </a:lnSpc>
              <a:spcAft>
                <a:spcPts val="0"/>
              </a:spcAft>
              <a:buFontTx/>
              <a:buNone/>
              <a:defRPr sz="1500" b="0">
                <a:solidFill>
                  <a:schemeClr val="tx1"/>
                </a:solidFill>
                <a:latin typeface="+mn-lt"/>
              </a:defRPr>
            </a:lvl2pPr>
            <a:lvl3pPr marL="0" indent="0">
              <a:lnSpc>
                <a:spcPct val="100000"/>
              </a:lnSpc>
              <a:spcAft>
                <a:spcPts val="0"/>
              </a:spcAft>
              <a:buFontTx/>
              <a:buNone/>
              <a:defRPr sz="1500" b="0">
                <a:solidFill>
                  <a:schemeClr val="tx1"/>
                </a:solidFill>
                <a:latin typeface="+mn-lt"/>
              </a:defRPr>
            </a:lvl3pPr>
            <a:lvl4pPr marL="0" indent="0">
              <a:lnSpc>
                <a:spcPct val="100000"/>
              </a:lnSpc>
              <a:spcAft>
                <a:spcPts val="0"/>
              </a:spcAft>
              <a:buFontTx/>
              <a:buNone/>
              <a:defRPr sz="1500" b="0">
                <a:solidFill>
                  <a:schemeClr val="tx1"/>
                </a:solidFill>
                <a:latin typeface="+mn-lt"/>
              </a:defRPr>
            </a:lvl4pPr>
            <a:lvl5pPr marL="0" indent="0">
              <a:lnSpc>
                <a:spcPct val="100000"/>
              </a:lnSpc>
              <a:spcAft>
                <a:spcPts val="0"/>
              </a:spcAft>
              <a:buFontTx/>
              <a:buNone/>
              <a:defRPr sz="1500" b="0">
                <a:solidFill>
                  <a:schemeClr val="tx1"/>
                </a:solidFill>
                <a:latin typeface="+mn-lt"/>
              </a:defRPr>
            </a:lvl5pPr>
            <a:lvl6pPr marL="0" indent="0">
              <a:lnSpc>
                <a:spcPct val="100000"/>
              </a:lnSpc>
              <a:spcAft>
                <a:spcPts val="0"/>
              </a:spcAft>
              <a:buFontTx/>
              <a:buNone/>
              <a:defRPr sz="1500" b="0">
                <a:solidFill>
                  <a:schemeClr val="tx1"/>
                </a:solidFill>
                <a:latin typeface="+mn-lt"/>
              </a:defRPr>
            </a:lvl6pPr>
            <a:lvl7pPr marL="0" indent="0">
              <a:lnSpc>
                <a:spcPct val="100000"/>
              </a:lnSpc>
              <a:spcAft>
                <a:spcPts val="0"/>
              </a:spcAft>
              <a:buFontTx/>
              <a:buNone/>
              <a:defRPr sz="1500" b="0">
                <a:solidFill>
                  <a:schemeClr val="tx1"/>
                </a:solidFill>
                <a:latin typeface="+mn-lt"/>
              </a:defRPr>
            </a:lvl7pPr>
            <a:lvl8pPr marL="0" indent="0">
              <a:lnSpc>
                <a:spcPct val="100000"/>
              </a:lnSpc>
              <a:spcAft>
                <a:spcPts val="0"/>
              </a:spcAft>
              <a:buFontTx/>
              <a:buNone/>
              <a:defRPr sz="1500" b="0">
                <a:solidFill>
                  <a:schemeClr val="tx1"/>
                </a:solidFill>
                <a:latin typeface="+mn-lt"/>
              </a:defRPr>
            </a:lvl8pPr>
            <a:lvl9pPr marL="0" indent="0">
              <a:lnSpc>
                <a:spcPct val="100000"/>
              </a:lnSpc>
              <a:spcAft>
                <a:spcPts val="0"/>
              </a:spcAft>
              <a:buFontTx/>
              <a:buNone/>
              <a:defRPr sz="1500" b="0">
                <a:solidFill>
                  <a:schemeClr val="tx1"/>
                </a:solidFill>
                <a:latin typeface="+mn-lt"/>
              </a:defRPr>
            </a:lvl9pPr>
          </a:lstStyle>
          <a:p>
            <a:pPr lvl="0"/>
            <a:r>
              <a:rPr lang="da-DK" dirty="0"/>
              <a:t>.</a:t>
            </a:r>
          </a:p>
        </p:txBody>
      </p:sp>
      <p:sp>
        <p:nvSpPr>
          <p:cNvPr id="25" name="Picture Placeholder 19">
            <a:extLst>
              <a:ext uri="{FF2B5EF4-FFF2-40B4-BE49-F238E27FC236}">
                <a16:creationId xmlns:a16="http://schemas.microsoft.com/office/drawing/2014/main" id="{F0F935B7-9901-FE2D-0161-BA153BC74BD1}"/>
              </a:ext>
            </a:extLst>
          </p:cNvPr>
          <p:cNvSpPr>
            <a:spLocks noGrp="1" noChangeAspect="1"/>
          </p:cNvSpPr>
          <p:nvPr>
            <p:ph type="pic" sz="quarter" idx="17" hasCustomPrompt="1"/>
          </p:nvPr>
        </p:nvSpPr>
        <p:spPr>
          <a:xfrm>
            <a:off x="719024" y="6897332"/>
            <a:ext cx="648000" cy="648000"/>
          </a:xfrm>
        </p:spPr>
        <p:txBody>
          <a:bodyPr/>
          <a:lstStyle>
            <a:lvl1pPr marL="0" indent="0">
              <a:buNone/>
              <a:defRPr sz="900">
                <a:solidFill>
                  <a:schemeClr val="bg1"/>
                </a:solidFill>
              </a:defRPr>
            </a:lvl1pPr>
          </a:lstStyle>
          <a:p>
            <a:r>
              <a:rPr lang="da-DK" dirty="0"/>
              <a:t>Indsæt ikon</a:t>
            </a:r>
          </a:p>
        </p:txBody>
      </p:sp>
      <p:sp>
        <p:nvSpPr>
          <p:cNvPr id="21" name="Text Placeholder 11">
            <a:extLst>
              <a:ext uri="{FF2B5EF4-FFF2-40B4-BE49-F238E27FC236}">
                <a16:creationId xmlns:a16="http://schemas.microsoft.com/office/drawing/2014/main" id="{EACD2D32-CDD6-C3C0-695B-A51BF4107BCD}"/>
              </a:ext>
            </a:extLst>
          </p:cNvPr>
          <p:cNvSpPr>
            <a:spLocks noGrp="1" noChangeAspect="1"/>
          </p:cNvSpPr>
          <p:nvPr>
            <p:ph type="body" sz="quarter" idx="40" hasCustomPrompt="1"/>
          </p:nvPr>
        </p:nvSpPr>
        <p:spPr>
          <a:xfrm>
            <a:off x="619124" y="8212566"/>
            <a:ext cx="847800" cy="847800"/>
          </a:xfrm>
          <a:prstGeom prst="ellipse">
            <a:avLst/>
          </a:prstGeom>
          <a:solidFill>
            <a:schemeClr val="tx1"/>
          </a:solidFill>
        </p:spPr>
        <p:txBody>
          <a:bodyPr wrap="none"/>
          <a:lstStyle>
            <a:lvl1pPr marL="0" indent="0">
              <a:lnSpc>
                <a:spcPct val="100000"/>
              </a:lnSpc>
              <a:spcAft>
                <a:spcPts val="0"/>
              </a:spcAft>
              <a:buFontTx/>
              <a:buNone/>
              <a:defRPr sz="1500" b="0">
                <a:noFill/>
                <a:latin typeface="+mn-lt"/>
              </a:defRPr>
            </a:lvl1pPr>
            <a:lvl2pPr marL="0" indent="0">
              <a:lnSpc>
                <a:spcPct val="100000"/>
              </a:lnSpc>
              <a:spcAft>
                <a:spcPts val="0"/>
              </a:spcAft>
              <a:buFontTx/>
              <a:buNone/>
              <a:defRPr sz="1500" b="0">
                <a:solidFill>
                  <a:schemeClr val="tx1"/>
                </a:solidFill>
                <a:latin typeface="+mn-lt"/>
              </a:defRPr>
            </a:lvl2pPr>
            <a:lvl3pPr marL="0" indent="0">
              <a:lnSpc>
                <a:spcPct val="100000"/>
              </a:lnSpc>
              <a:spcAft>
                <a:spcPts val="0"/>
              </a:spcAft>
              <a:buFontTx/>
              <a:buNone/>
              <a:defRPr sz="1500" b="0">
                <a:solidFill>
                  <a:schemeClr val="tx1"/>
                </a:solidFill>
                <a:latin typeface="+mn-lt"/>
              </a:defRPr>
            </a:lvl3pPr>
            <a:lvl4pPr marL="0" indent="0">
              <a:lnSpc>
                <a:spcPct val="100000"/>
              </a:lnSpc>
              <a:spcAft>
                <a:spcPts val="0"/>
              </a:spcAft>
              <a:buFontTx/>
              <a:buNone/>
              <a:defRPr sz="1500" b="0">
                <a:solidFill>
                  <a:schemeClr val="tx1"/>
                </a:solidFill>
                <a:latin typeface="+mn-lt"/>
              </a:defRPr>
            </a:lvl4pPr>
            <a:lvl5pPr marL="0" indent="0">
              <a:lnSpc>
                <a:spcPct val="100000"/>
              </a:lnSpc>
              <a:spcAft>
                <a:spcPts val="0"/>
              </a:spcAft>
              <a:buFontTx/>
              <a:buNone/>
              <a:defRPr sz="1500" b="0">
                <a:solidFill>
                  <a:schemeClr val="tx1"/>
                </a:solidFill>
                <a:latin typeface="+mn-lt"/>
              </a:defRPr>
            </a:lvl5pPr>
            <a:lvl6pPr marL="0" indent="0">
              <a:lnSpc>
                <a:spcPct val="100000"/>
              </a:lnSpc>
              <a:spcAft>
                <a:spcPts val="0"/>
              </a:spcAft>
              <a:buFontTx/>
              <a:buNone/>
              <a:defRPr sz="1500" b="0">
                <a:solidFill>
                  <a:schemeClr val="tx1"/>
                </a:solidFill>
                <a:latin typeface="+mn-lt"/>
              </a:defRPr>
            </a:lvl6pPr>
            <a:lvl7pPr marL="0" indent="0">
              <a:lnSpc>
                <a:spcPct val="100000"/>
              </a:lnSpc>
              <a:spcAft>
                <a:spcPts val="0"/>
              </a:spcAft>
              <a:buFontTx/>
              <a:buNone/>
              <a:defRPr sz="1500" b="0">
                <a:solidFill>
                  <a:schemeClr val="tx1"/>
                </a:solidFill>
                <a:latin typeface="+mn-lt"/>
              </a:defRPr>
            </a:lvl7pPr>
            <a:lvl8pPr marL="0" indent="0">
              <a:lnSpc>
                <a:spcPct val="100000"/>
              </a:lnSpc>
              <a:spcAft>
                <a:spcPts val="0"/>
              </a:spcAft>
              <a:buFontTx/>
              <a:buNone/>
              <a:defRPr sz="1500" b="0">
                <a:solidFill>
                  <a:schemeClr val="tx1"/>
                </a:solidFill>
                <a:latin typeface="+mn-lt"/>
              </a:defRPr>
            </a:lvl8pPr>
            <a:lvl9pPr marL="0" indent="0">
              <a:lnSpc>
                <a:spcPct val="100000"/>
              </a:lnSpc>
              <a:spcAft>
                <a:spcPts val="0"/>
              </a:spcAft>
              <a:buFontTx/>
              <a:buNone/>
              <a:defRPr sz="1500" b="0">
                <a:solidFill>
                  <a:schemeClr val="tx1"/>
                </a:solidFill>
                <a:latin typeface="+mn-lt"/>
              </a:defRPr>
            </a:lvl9pPr>
          </a:lstStyle>
          <a:p>
            <a:pPr lvl="0"/>
            <a:r>
              <a:rPr lang="da-DK" dirty="0"/>
              <a:t>.</a:t>
            </a:r>
          </a:p>
        </p:txBody>
      </p:sp>
      <p:sp>
        <p:nvSpPr>
          <p:cNvPr id="27" name="Picture Placeholder 19">
            <a:extLst>
              <a:ext uri="{FF2B5EF4-FFF2-40B4-BE49-F238E27FC236}">
                <a16:creationId xmlns:a16="http://schemas.microsoft.com/office/drawing/2014/main" id="{340B1821-3ED1-BA37-E83D-A2468A606085}"/>
              </a:ext>
            </a:extLst>
          </p:cNvPr>
          <p:cNvSpPr>
            <a:spLocks noGrp="1" noChangeAspect="1"/>
          </p:cNvSpPr>
          <p:nvPr>
            <p:ph type="pic" sz="quarter" idx="19" hasCustomPrompt="1"/>
          </p:nvPr>
        </p:nvSpPr>
        <p:spPr>
          <a:xfrm>
            <a:off x="719024" y="8312466"/>
            <a:ext cx="648000" cy="648000"/>
          </a:xfrm>
        </p:spPr>
        <p:txBody>
          <a:bodyPr/>
          <a:lstStyle>
            <a:lvl1pPr marL="0" indent="0">
              <a:buNone/>
              <a:defRPr sz="900">
                <a:solidFill>
                  <a:schemeClr val="bg1"/>
                </a:solidFill>
              </a:defRPr>
            </a:lvl1pPr>
          </a:lstStyle>
          <a:p>
            <a:r>
              <a:rPr lang="da-DK" dirty="0"/>
              <a:t>Indsæt ikon</a:t>
            </a:r>
          </a:p>
        </p:txBody>
      </p:sp>
    </p:spTree>
    <p:extLst>
      <p:ext uri="{BB962C8B-B14F-4D97-AF65-F5344CB8AC3E}">
        <p14:creationId xmlns:p14="http://schemas.microsoft.com/office/powerpoint/2010/main" val="255777269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hold og ikoner">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982D93F4-CBCE-4F7A-80E1-4DAD09AA70CE}" type="datetime2">
              <a:rPr lang="da-DK" smtClean="0"/>
              <a:t>24. juni 2026</a:t>
            </a:fld>
            <a:endParaRPr lang="da-DK" dirty="0"/>
          </a:p>
        </p:txBody>
      </p:sp>
      <p:sp>
        <p:nvSpPr>
          <p:cNvPr id="3" name="Graphic 24">
            <a:extLst>
              <a:ext uri="{FF2B5EF4-FFF2-40B4-BE49-F238E27FC236}">
                <a16:creationId xmlns:a16="http://schemas.microsoft.com/office/drawing/2014/main" id="{8710C469-880F-687E-566F-BB4D6C70C71F}"/>
              </a:ext>
            </a:extLst>
          </p:cNvPr>
          <p:cNvSpPr>
            <a:spLocks noChangeAspect="1"/>
          </p:cNvSpPr>
          <p:nvPr userDrawn="1"/>
        </p:nvSpPr>
        <p:spPr>
          <a:xfrm>
            <a:off x="6631912" y="1387755"/>
            <a:ext cx="11656088" cy="8899245"/>
          </a:xfrm>
          <a:custGeom>
            <a:avLst/>
            <a:gdLst>
              <a:gd name="connsiteX0" fmla="*/ 4685295 w 4688426"/>
              <a:gd name="connsiteY0" fmla="*/ 148352 h 3579542"/>
              <a:gd name="connsiteX1" fmla="*/ 4678641 w 4688426"/>
              <a:gd name="connsiteY1" fmla="*/ 147004 h 3579542"/>
              <a:gd name="connsiteX2" fmla="*/ 3961871 w 4688426"/>
              <a:gd name="connsiteY2" fmla="*/ 373083 h 3579542"/>
              <a:gd name="connsiteX3" fmla="*/ 3370839 w 4688426"/>
              <a:gd name="connsiteY3" fmla="*/ 352423 h 3579542"/>
              <a:gd name="connsiteX4" fmla="*/ 3134975 w 4688426"/>
              <a:gd name="connsiteY4" fmla="*/ 105381 h 3579542"/>
              <a:gd name="connsiteX5" fmla="*/ 2630061 w 4688426"/>
              <a:gd name="connsiteY5" fmla="*/ 106425 h 3579542"/>
              <a:gd name="connsiteX6" fmla="*/ 2286463 w 4688426"/>
              <a:gd name="connsiteY6" fmla="*/ 1219854 h 3579542"/>
              <a:gd name="connsiteX7" fmla="*/ 1237056 w 4688426"/>
              <a:gd name="connsiteY7" fmla="*/ 1216027 h 3579542"/>
              <a:gd name="connsiteX8" fmla="*/ 981967 w 4688426"/>
              <a:gd name="connsiteY8" fmla="*/ 2767217 h 3579542"/>
              <a:gd name="connsiteX9" fmla="*/ 88266 w 4688426"/>
              <a:gd name="connsiteY9" fmla="*/ 2796619 h 3579542"/>
              <a:gd name="connsiteX10" fmla="*/ 7021 w 4688426"/>
              <a:gd name="connsiteY10" fmla="*/ 3573062 h 3579542"/>
              <a:gd name="connsiteX11" fmla="*/ 7021 w 4688426"/>
              <a:gd name="connsiteY11" fmla="*/ 3573888 h 3579542"/>
              <a:gd name="connsiteX12" fmla="*/ 4021761 w 4688426"/>
              <a:gd name="connsiteY12" fmla="*/ 3579543 h 3579542"/>
              <a:gd name="connsiteX13" fmla="*/ 4019543 w 4688426"/>
              <a:gd name="connsiteY13" fmla="*/ 3572975 h 3579542"/>
              <a:gd name="connsiteX14" fmla="*/ 3966089 w 4688426"/>
              <a:gd name="connsiteY14" fmla="*/ 2899524 h 3579542"/>
              <a:gd name="connsiteX15" fmla="*/ 4675640 w 4688426"/>
              <a:gd name="connsiteY15" fmla="*/ 2710807 h 3579542"/>
              <a:gd name="connsiteX16" fmla="*/ 4688427 w 4688426"/>
              <a:gd name="connsiteY16" fmla="*/ 2708980 h 3579542"/>
              <a:gd name="connsiteX17" fmla="*/ 4685339 w 4688426"/>
              <a:gd name="connsiteY17" fmla="*/ 148396 h 35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88426" h="3579542">
                <a:moveTo>
                  <a:pt x="4685295" y="148352"/>
                </a:moveTo>
                <a:lnTo>
                  <a:pt x="4678641" y="147004"/>
                </a:lnTo>
                <a:cubicBezTo>
                  <a:pt x="4501362" y="107904"/>
                  <a:pt x="4283373" y="188410"/>
                  <a:pt x="3961871" y="373083"/>
                </a:cubicBezTo>
                <a:cubicBezTo>
                  <a:pt x="3690689" y="529485"/>
                  <a:pt x="3524806" y="506390"/>
                  <a:pt x="3370839" y="352423"/>
                </a:cubicBezTo>
                <a:cubicBezTo>
                  <a:pt x="3303642" y="285226"/>
                  <a:pt x="3263411" y="234513"/>
                  <a:pt x="3134975" y="105381"/>
                </a:cubicBezTo>
                <a:cubicBezTo>
                  <a:pt x="2996057" y="-33537"/>
                  <a:pt x="2764412" y="-37060"/>
                  <a:pt x="2630061" y="106425"/>
                </a:cubicBezTo>
                <a:cubicBezTo>
                  <a:pt x="2372189" y="380433"/>
                  <a:pt x="2540160" y="966158"/>
                  <a:pt x="2286463" y="1219854"/>
                </a:cubicBezTo>
                <a:cubicBezTo>
                  <a:pt x="2008976" y="1497342"/>
                  <a:pt x="1515587" y="937452"/>
                  <a:pt x="1237056" y="1216027"/>
                </a:cubicBezTo>
                <a:cubicBezTo>
                  <a:pt x="775157" y="1677926"/>
                  <a:pt x="1308081" y="2441104"/>
                  <a:pt x="981967" y="2767217"/>
                </a:cubicBezTo>
                <a:cubicBezTo>
                  <a:pt x="708351" y="3040834"/>
                  <a:pt x="367146" y="2517739"/>
                  <a:pt x="88266" y="2796619"/>
                </a:cubicBezTo>
                <a:cubicBezTo>
                  <a:pt x="-31775" y="2916661"/>
                  <a:pt x="4629" y="3219244"/>
                  <a:pt x="7021" y="3573062"/>
                </a:cubicBezTo>
                <a:lnTo>
                  <a:pt x="7021" y="3573888"/>
                </a:lnTo>
                <a:lnTo>
                  <a:pt x="4021761" y="3579543"/>
                </a:lnTo>
                <a:lnTo>
                  <a:pt x="4019543" y="3572975"/>
                </a:lnTo>
                <a:cubicBezTo>
                  <a:pt x="3948648" y="3334588"/>
                  <a:pt x="3791333" y="3074237"/>
                  <a:pt x="3966089" y="2899524"/>
                </a:cubicBezTo>
                <a:cubicBezTo>
                  <a:pt x="4125014" y="2740599"/>
                  <a:pt x="4414332" y="2747167"/>
                  <a:pt x="4675640" y="2710807"/>
                </a:cubicBezTo>
                <a:lnTo>
                  <a:pt x="4688427" y="2708980"/>
                </a:lnTo>
                <a:lnTo>
                  <a:pt x="4685339" y="148396"/>
                </a:lnTo>
                <a:close/>
              </a:path>
            </a:pathLst>
          </a:custGeom>
          <a:solidFill>
            <a:schemeClr val="accent1">
              <a:alpha val="10000"/>
            </a:schemeClr>
          </a:solidFill>
          <a:ln w="30436" cap="flat">
            <a:noFill/>
            <a:prstDash val="solid"/>
            <a:miter/>
          </a:ln>
        </p:spPr>
        <p:txBody>
          <a:bodyPr rtlCol="0" anchor="ctr"/>
          <a:lstStyle/>
          <a:p>
            <a:endParaRPr lang="da-DK" sz="2700" dirty="0"/>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a:xfrm>
            <a:off x="619125" y="1890137"/>
            <a:ext cx="8253414" cy="1620000"/>
          </a:xfrm>
        </p:spPr>
        <p:txBody>
          <a:bodyPr/>
          <a:lstStyle>
            <a:lvl1pPr>
              <a:defRPr>
                <a:solidFill>
                  <a:schemeClr val="tx1"/>
                </a:solidFill>
              </a:defRPr>
            </a:lvl1pPr>
          </a:lstStyle>
          <a:p>
            <a:r>
              <a:rPr lang="da-DK" dirty="0"/>
              <a:t>Klik for at tilføje titel, maks. to linjer</a:t>
            </a:r>
          </a:p>
        </p:txBody>
      </p:sp>
      <p:sp>
        <p:nvSpPr>
          <p:cNvPr id="9" name="Content Placeholder 2">
            <a:extLst>
              <a:ext uri="{FF2B5EF4-FFF2-40B4-BE49-F238E27FC236}">
                <a16:creationId xmlns:a16="http://schemas.microsoft.com/office/drawing/2014/main" id="{FB8F3712-E8B3-4B0E-E732-B2B1C68A8F07}"/>
              </a:ext>
            </a:extLst>
          </p:cNvPr>
          <p:cNvSpPr>
            <a:spLocks noGrp="1"/>
          </p:cNvSpPr>
          <p:nvPr>
            <p:ph idx="21" hasCustomPrompt="1"/>
          </p:nvPr>
        </p:nvSpPr>
        <p:spPr>
          <a:xfrm>
            <a:off x="619125" y="3967163"/>
            <a:ext cx="8290878" cy="5698332"/>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a-DK" noProof="0" dirty="0"/>
              <a:t>Klik ikon for at tilføje diagram eller tabel eller klik for at tilføje tekst                                                       Klik ENTER og derefter TAB for at se næste tekstformat                                                                  Klik SHIFT+TAB for at se foregående tekstformat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
        <p:nvSpPr>
          <p:cNvPr id="22" name="Text Placeholder 1">
            <a:extLst>
              <a:ext uri="{FF2B5EF4-FFF2-40B4-BE49-F238E27FC236}">
                <a16:creationId xmlns:a16="http://schemas.microsoft.com/office/drawing/2014/main" id="{C1FF2C21-D6E7-0205-4513-1205DA0F2C07}"/>
              </a:ext>
            </a:extLst>
          </p:cNvPr>
          <p:cNvSpPr>
            <a:spLocks noGrp="1" noChangeAspect="1"/>
          </p:cNvSpPr>
          <p:nvPr>
            <p:ph type="body" sz="quarter" idx="14" hasCustomPrompt="1"/>
          </p:nvPr>
        </p:nvSpPr>
        <p:spPr>
          <a:xfrm>
            <a:off x="10475127" y="2171024"/>
            <a:ext cx="1733400" cy="1733400"/>
          </a:xfrm>
          <a:prstGeom prst="ellipse">
            <a:avLst/>
          </a:prstGeom>
          <a:solidFill>
            <a:schemeClr val="accent5"/>
          </a:solidFill>
        </p:spPr>
        <p:txBody>
          <a:bodyPr anchor="t" anchorCtr="0"/>
          <a:lstStyle>
            <a:lvl1pPr marL="0" indent="0" algn="ctr">
              <a:lnSpc>
                <a:spcPct val="100000"/>
              </a:lnSpc>
              <a:spcAft>
                <a:spcPts val="0"/>
              </a:spcAft>
              <a:buFontTx/>
              <a:buNone/>
              <a:defRPr sz="1500" b="0">
                <a:solidFill>
                  <a:schemeClr val="bg1"/>
                </a:solidFill>
                <a:latin typeface="+mn-lt"/>
              </a:defRPr>
            </a:lvl1pPr>
            <a:lvl2pPr marL="0" indent="0">
              <a:lnSpc>
                <a:spcPct val="100000"/>
              </a:lnSpc>
              <a:spcAft>
                <a:spcPts val="0"/>
              </a:spcAft>
              <a:buFontTx/>
              <a:buNone/>
              <a:defRPr sz="1500" b="0">
                <a:noFill/>
                <a:latin typeface="+mn-lt"/>
              </a:defRPr>
            </a:lvl2pPr>
            <a:lvl3pPr marL="0" indent="0">
              <a:lnSpc>
                <a:spcPct val="100000"/>
              </a:lnSpc>
              <a:spcAft>
                <a:spcPts val="0"/>
              </a:spcAft>
              <a:buFontTx/>
              <a:buNone/>
              <a:defRPr sz="1500" b="0">
                <a:noFill/>
                <a:latin typeface="+mn-lt"/>
              </a:defRPr>
            </a:lvl3pPr>
            <a:lvl4pPr marL="0" indent="0">
              <a:lnSpc>
                <a:spcPct val="100000"/>
              </a:lnSpc>
              <a:spcAft>
                <a:spcPts val="0"/>
              </a:spcAft>
              <a:buFontTx/>
              <a:buNone/>
              <a:defRPr sz="1500" b="0">
                <a:noFill/>
                <a:latin typeface="+mn-lt"/>
              </a:defRPr>
            </a:lvl4pPr>
            <a:lvl5pPr marL="0" indent="0">
              <a:lnSpc>
                <a:spcPct val="100000"/>
              </a:lnSpc>
              <a:spcAft>
                <a:spcPts val="0"/>
              </a:spcAft>
              <a:buFontTx/>
              <a:buNone/>
              <a:defRPr sz="1500" b="0">
                <a:noFill/>
                <a:latin typeface="+mn-lt"/>
              </a:defRPr>
            </a:lvl5pPr>
            <a:lvl6pPr marL="0" indent="0">
              <a:lnSpc>
                <a:spcPct val="100000"/>
              </a:lnSpc>
              <a:spcAft>
                <a:spcPts val="0"/>
              </a:spcAft>
              <a:buFontTx/>
              <a:buNone/>
              <a:defRPr sz="1500" b="0">
                <a:noFill/>
                <a:latin typeface="+mn-lt"/>
              </a:defRPr>
            </a:lvl6pPr>
            <a:lvl7pPr marL="0" indent="0">
              <a:lnSpc>
                <a:spcPct val="100000"/>
              </a:lnSpc>
              <a:spcAft>
                <a:spcPts val="0"/>
              </a:spcAft>
              <a:buFontTx/>
              <a:buNone/>
              <a:defRPr sz="1500" b="0">
                <a:noFill/>
                <a:latin typeface="+mn-lt"/>
              </a:defRPr>
            </a:lvl7pPr>
            <a:lvl8pPr marL="0" indent="0">
              <a:lnSpc>
                <a:spcPct val="100000"/>
              </a:lnSpc>
              <a:spcAft>
                <a:spcPts val="0"/>
              </a:spcAft>
              <a:buFontTx/>
              <a:buNone/>
              <a:defRPr sz="1500" b="0">
                <a:noFill/>
                <a:latin typeface="+mn-lt"/>
              </a:defRPr>
            </a:lvl8pPr>
            <a:lvl9pPr marL="0" indent="0">
              <a:lnSpc>
                <a:spcPct val="100000"/>
              </a:lnSpc>
              <a:spcAft>
                <a:spcPts val="0"/>
              </a:spcAft>
              <a:buFontTx/>
              <a:buNone/>
              <a:defRPr sz="1500" b="0">
                <a:noFill/>
                <a:latin typeface="+mn-lt"/>
              </a:defRPr>
            </a:lvl9pPr>
          </a:lstStyle>
          <a:p>
            <a:pPr lvl="0"/>
            <a:r>
              <a:rPr lang="da-DK" dirty="0"/>
              <a:t>.</a:t>
            </a:r>
          </a:p>
        </p:txBody>
      </p:sp>
      <p:sp>
        <p:nvSpPr>
          <p:cNvPr id="20" name="Picture Placeholder 19">
            <a:extLst>
              <a:ext uri="{FF2B5EF4-FFF2-40B4-BE49-F238E27FC236}">
                <a16:creationId xmlns:a16="http://schemas.microsoft.com/office/drawing/2014/main" id="{E7852838-71B9-B5E4-88BD-CF0ECF718FCA}"/>
              </a:ext>
            </a:extLst>
          </p:cNvPr>
          <p:cNvSpPr>
            <a:spLocks noGrp="1" noChangeAspect="1"/>
          </p:cNvSpPr>
          <p:nvPr>
            <p:ph type="pic" sz="quarter" idx="13" hasCustomPrompt="1"/>
          </p:nvPr>
        </p:nvSpPr>
        <p:spPr>
          <a:xfrm>
            <a:off x="10718127" y="2414024"/>
            <a:ext cx="1247400" cy="1247400"/>
          </a:xfrm>
        </p:spPr>
        <p:txBody>
          <a:bodyPr/>
          <a:lstStyle>
            <a:lvl1pPr marL="0" indent="0" algn="ctr">
              <a:buNone/>
              <a:defRPr sz="1500">
                <a:solidFill>
                  <a:schemeClr val="bg1"/>
                </a:solidFill>
              </a:defRPr>
            </a:lvl1pPr>
          </a:lstStyle>
          <a:p>
            <a:r>
              <a:rPr lang="da-DK" dirty="0"/>
              <a:t>Indsæt ikon</a:t>
            </a:r>
          </a:p>
        </p:txBody>
      </p:sp>
      <p:sp>
        <p:nvSpPr>
          <p:cNvPr id="19" name="Text Placeholder 2">
            <a:extLst>
              <a:ext uri="{FF2B5EF4-FFF2-40B4-BE49-F238E27FC236}">
                <a16:creationId xmlns:a16="http://schemas.microsoft.com/office/drawing/2014/main" id="{C853246E-6EF0-9A09-A149-CE3EC4D5D19C}"/>
              </a:ext>
            </a:extLst>
          </p:cNvPr>
          <p:cNvSpPr>
            <a:spLocks noGrp="1" noChangeAspect="1"/>
          </p:cNvSpPr>
          <p:nvPr>
            <p:ph type="body" sz="quarter" idx="22" hasCustomPrompt="1"/>
          </p:nvPr>
        </p:nvSpPr>
        <p:spPr>
          <a:xfrm>
            <a:off x="9852295" y="5137666"/>
            <a:ext cx="2511956" cy="2511956"/>
          </a:xfrm>
          <a:prstGeom prst="ellipse">
            <a:avLst/>
          </a:prstGeom>
          <a:solidFill>
            <a:schemeClr val="accent3"/>
          </a:solidFill>
        </p:spPr>
        <p:txBody>
          <a:bodyPr anchor="t" anchorCtr="0"/>
          <a:lstStyle>
            <a:lvl1pPr marL="0" indent="0" algn="ctr">
              <a:lnSpc>
                <a:spcPct val="100000"/>
              </a:lnSpc>
              <a:spcAft>
                <a:spcPts val="0"/>
              </a:spcAft>
              <a:buFontTx/>
              <a:buNone/>
              <a:defRPr sz="1500" b="0">
                <a:solidFill>
                  <a:schemeClr val="bg1"/>
                </a:solidFill>
                <a:latin typeface="+mn-lt"/>
              </a:defRPr>
            </a:lvl1pPr>
            <a:lvl2pPr marL="0" indent="0">
              <a:lnSpc>
                <a:spcPct val="100000"/>
              </a:lnSpc>
              <a:spcAft>
                <a:spcPts val="0"/>
              </a:spcAft>
              <a:buFontTx/>
              <a:buNone/>
              <a:defRPr sz="1500" b="0">
                <a:noFill/>
                <a:latin typeface="+mn-lt"/>
              </a:defRPr>
            </a:lvl2pPr>
            <a:lvl3pPr marL="0" indent="0">
              <a:lnSpc>
                <a:spcPct val="100000"/>
              </a:lnSpc>
              <a:spcAft>
                <a:spcPts val="0"/>
              </a:spcAft>
              <a:buFontTx/>
              <a:buNone/>
              <a:defRPr sz="1500" b="0">
                <a:noFill/>
                <a:latin typeface="+mn-lt"/>
              </a:defRPr>
            </a:lvl3pPr>
            <a:lvl4pPr marL="0" indent="0">
              <a:lnSpc>
                <a:spcPct val="100000"/>
              </a:lnSpc>
              <a:spcAft>
                <a:spcPts val="0"/>
              </a:spcAft>
              <a:buFontTx/>
              <a:buNone/>
              <a:defRPr sz="1500" b="0">
                <a:noFill/>
                <a:latin typeface="+mn-lt"/>
              </a:defRPr>
            </a:lvl4pPr>
            <a:lvl5pPr marL="0" indent="0">
              <a:lnSpc>
                <a:spcPct val="100000"/>
              </a:lnSpc>
              <a:spcAft>
                <a:spcPts val="0"/>
              </a:spcAft>
              <a:buFontTx/>
              <a:buNone/>
              <a:defRPr sz="1500" b="0">
                <a:noFill/>
                <a:latin typeface="+mn-lt"/>
              </a:defRPr>
            </a:lvl5pPr>
            <a:lvl6pPr marL="0" indent="0">
              <a:lnSpc>
                <a:spcPct val="100000"/>
              </a:lnSpc>
              <a:spcAft>
                <a:spcPts val="0"/>
              </a:spcAft>
              <a:buFontTx/>
              <a:buNone/>
              <a:defRPr sz="1500" b="0">
                <a:noFill/>
                <a:latin typeface="+mn-lt"/>
              </a:defRPr>
            </a:lvl6pPr>
            <a:lvl7pPr marL="0" indent="0">
              <a:lnSpc>
                <a:spcPct val="100000"/>
              </a:lnSpc>
              <a:spcAft>
                <a:spcPts val="0"/>
              </a:spcAft>
              <a:buFontTx/>
              <a:buNone/>
              <a:defRPr sz="1500" b="0">
                <a:noFill/>
                <a:latin typeface="+mn-lt"/>
              </a:defRPr>
            </a:lvl7pPr>
            <a:lvl8pPr marL="0" indent="0">
              <a:lnSpc>
                <a:spcPct val="100000"/>
              </a:lnSpc>
              <a:spcAft>
                <a:spcPts val="0"/>
              </a:spcAft>
              <a:buFontTx/>
              <a:buNone/>
              <a:defRPr sz="1500" b="0">
                <a:noFill/>
                <a:latin typeface="+mn-lt"/>
              </a:defRPr>
            </a:lvl8pPr>
            <a:lvl9pPr marL="0" indent="0">
              <a:lnSpc>
                <a:spcPct val="100000"/>
              </a:lnSpc>
              <a:spcAft>
                <a:spcPts val="0"/>
              </a:spcAft>
              <a:buFontTx/>
              <a:buNone/>
              <a:defRPr sz="1500" b="0">
                <a:noFill/>
                <a:latin typeface="+mn-lt"/>
              </a:defRPr>
            </a:lvl9pPr>
          </a:lstStyle>
          <a:p>
            <a:pPr lvl="0"/>
            <a:r>
              <a:rPr lang="da-DK" dirty="0"/>
              <a:t>.</a:t>
            </a:r>
          </a:p>
        </p:txBody>
      </p:sp>
      <p:sp>
        <p:nvSpPr>
          <p:cNvPr id="21" name="Picture Placeholder 19">
            <a:extLst>
              <a:ext uri="{FF2B5EF4-FFF2-40B4-BE49-F238E27FC236}">
                <a16:creationId xmlns:a16="http://schemas.microsoft.com/office/drawing/2014/main" id="{3A75B02B-7EB7-0031-D3F0-B21A32EC821D}"/>
              </a:ext>
            </a:extLst>
          </p:cNvPr>
          <p:cNvSpPr>
            <a:spLocks noGrp="1" noChangeAspect="1"/>
          </p:cNvSpPr>
          <p:nvPr>
            <p:ph type="pic" sz="quarter" idx="23" hasCustomPrompt="1"/>
          </p:nvPr>
        </p:nvSpPr>
        <p:spPr>
          <a:xfrm>
            <a:off x="10204437" y="5489808"/>
            <a:ext cx="1807668" cy="1807668"/>
          </a:xfrm>
        </p:spPr>
        <p:txBody>
          <a:bodyPr/>
          <a:lstStyle>
            <a:lvl1pPr marL="0" indent="0" algn="ctr">
              <a:buNone/>
              <a:defRPr sz="1500">
                <a:solidFill>
                  <a:schemeClr val="tx1"/>
                </a:solidFill>
              </a:defRPr>
            </a:lvl1pPr>
          </a:lstStyle>
          <a:p>
            <a:r>
              <a:rPr lang="da-DK" dirty="0"/>
              <a:t>Indsæt ikon</a:t>
            </a:r>
          </a:p>
        </p:txBody>
      </p:sp>
      <p:sp>
        <p:nvSpPr>
          <p:cNvPr id="29" name="Text Placeholder 3">
            <a:extLst>
              <a:ext uri="{FF2B5EF4-FFF2-40B4-BE49-F238E27FC236}">
                <a16:creationId xmlns:a16="http://schemas.microsoft.com/office/drawing/2014/main" id="{72BC2DFD-2B84-8273-F0FA-9C584FC6103D}"/>
              </a:ext>
            </a:extLst>
          </p:cNvPr>
          <p:cNvSpPr>
            <a:spLocks noGrp="1" noChangeAspect="1"/>
          </p:cNvSpPr>
          <p:nvPr>
            <p:ph type="body" sz="quarter" idx="24" hasCustomPrompt="1"/>
          </p:nvPr>
        </p:nvSpPr>
        <p:spPr>
          <a:xfrm>
            <a:off x="12344400" y="8593101"/>
            <a:ext cx="1072899" cy="1072899"/>
          </a:xfrm>
          <a:prstGeom prst="ellipse">
            <a:avLst/>
          </a:prstGeom>
          <a:solidFill>
            <a:schemeClr val="accent1"/>
          </a:solidFill>
        </p:spPr>
        <p:txBody>
          <a:bodyPr anchor="t" anchorCtr="0"/>
          <a:lstStyle>
            <a:lvl1pPr marL="0" indent="0" algn="ctr">
              <a:lnSpc>
                <a:spcPct val="100000"/>
              </a:lnSpc>
              <a:spcAft>
                <a:spcPts val="0"/>
              </a:spcAft>
              <a:buFontTx/>
              <a:buNone/>
              <a:defRPr sz="1500" b="0">
                <a:solidFill>
                  <a:schemeClr val="bg1"/>
                </a:solidFill>
                <a:latin typeface="+mn-lt"/>
              </a:defRPr>
            </a:lvl1pPr>
            <a:lvl2pPr marL="0" indent="0">
              <a:lnSpc>
                <a:spcPct val="100000"/>
              </a:lnSpc>
              <a:spcAft>
                <a:spcPts val="0"/>
              </a:spcAft>
              <a:buFontTx/>
              <a:buNone/>
              <a:defRPr sz="1500" b="0">
                <a:noFill/>
                <a:latin typeface="+mn-lt"/>
              </a:defRPr>
            </a:lvl2pPr>
            <a:lvl3pPr marL="0" indent="0">
              <a:lnSpc>
                <a:spcPct val="100000"/>
              </a:lnSpc>
              <a:spcAft>
                <a:spcPts val="0"/>
              </a:spcAft>
              <a:buFontTx/>
              <a:buNone/>
              <a:defRPr sz="1500" b="0">
                <a:noFill/>
                <a:latin typeface="+mn-lt"/>
              </a:defRPr>
            </a:lvl3pPr>
            <a:lvl4pPr marL="0" indent="0">
              <a:lnSpc>
                <a:spcPct val="100000"/>
              </a:lnSpc>
              <a:spcAft>
                <a:spcPts val="0"/>
              </a:spcAft>
              <a:buFontTx/>
              <a:buNone/>
              <a:defRPr sz="1500" b="0">
                <a:noFill/>
                <a:latin typeface="+mn-lt"/>
              </a:defRPr>
            </a:lvl4pPr>
            <a:lvl5pPr marL="0" indent="0">
              <a:lnSpc>
                <a:spcPct val="100000"/>
              </a:lnSpc>
              <a:spcAft>
                <a:spcPts val="0"/>
              </a:spcAft>
              <a:buFontTx/>
              <a:buNone/>
              <a:defRPr sz="1500" b="0">
                <a:noFill/>
                <a:latin typeface="+mn-lt"/>
              </a:defRPr>
            </a:lvl5pPr>
            <a:lvl6pPr marL="0" indent="0">
              <a:lnSpc>
                <a:spcPct val="100000"/>
              </a:lnSpc>
              <a:spcAft>
                <a:spcPts val="0"/>
              </a:spcAft>
              <a:buFontTx/>
              <a:buNone/>
              <a:defRPr sz="1500" b="0">
                <a:noFill/>
                <a:latin typeface="+mn-lt"/>
              </a:defRPr>
            </a:lvl6pPr>
            <a:lvl7pPr marL="0" indent="0">
              <a:lnSpc>
                <a:spcPct val="100000"/>
              </a:lnSpc>
              <a:spcAft>
                <a:spcPts val="0"/>
              </a:spcAft>
              <a:buFontTx/>
              <a:buNone/>
              <a:defRPr sz="1500" b="0">
                <a:noFill/>
                <a:latin typeface="+mn-lt"/>
              </a:defRPr>
            </a:lvl7pPr>
            <a:lvl8pPr marL="0" indent="0">
              <a:lnSpc>
                <a:spcPct val="100000"/>
              </a:lnSpc>
              <a:spcAft>
                <a:spcPts val="0"/>
              </a:spcAft>
              <a:buFontTx/>
              <a:buNone/>
              <a:defRPr sz="1500" b="0">
                <a:noFill/>
                <a:latin typeface="+mn-lt"/>
              </a:defRPr>
            </a:lvl8pPr>
            <a:lvl9pPr marL="0" indent="0">
              <a:lnSpc>
                <a:spcPct val="100000"/>
              </a:lnSpc>
              <a:spcAft>
                <a:spcPts val="0"/>
              </a:spcAft>
              <a:buFontTx/>
              <a:buNone/>
              <a:defRPr sz="1500" b="0">
                <a:noFill/>
                <a:latin typeface="+mn-lt"/>
              </a:defRPr>
            </a:lvl9pPr>
          </a:lstStyle>
          <a:p>
            <a:pPr lvl="0"/>
            <a:r>
              <a:rPr lang="da-DK" dirty="0"/>
              <a:t>.</a:t>
            </a:r>
          </a:p>
        </p:txBody>
      </p:sp>
      <p:sp>
        <p:nvSpPr>
          <p:cNvPr id="30" name="Picture Placeholder 19">
            <a:extLst>
              <a:ext uri="{FF2B5EF4-FFF2-40B4-BE49-F238E27FC236}">
                <a16:creationId xmlns:a16="http://schemas.microsoft.com/office/drawing/2014/main" id="{FDE8D186-5A81-31D4-5AB8-29946AB91FFD}"/>
              </a:ext>
            </a:extLst>
          </p:cNvPr>
          <p:cNvSpPr>
            <a:spLocks noGrp="1" noChangeAspect="1"/>
          </p:cNvSpPr>
          <p:nvPr>
            <p:ph type="pic" sz="quarter" idx="25" hasCustomPrompt="1"/>
          </p:nvPr>
        </p:nvSpPr>
        <p:spPr>
          <a:xfrm>
            <a:off x="12494807" y="8743508"/>
            <a:ext cx="772086" cy="772086"/>
          </a:xfrm>
        </p:spPr>
        <p:txBody>
          <a:bodyPr/>
          <a:lstStyle>
            <a:lvl1pPr marL="0" indent="0" algn="ctr">
              <a:buNone/>
              <a:defRPr sz="1050">
                <a:solidFill>
                  <a:schemeClr val="bg1"/>
                </a:solidFill>
              </a:defRPr>
            </a:lvl1pPr>
          </a:lstStyle>
          <a:p>
            <a:r>
              <a:rPr lang="da-DK" dirty="0"/>
              <a:t>Indsæt ikon</a:t>
            </a:r>
          </a:p>
        </p:txBody>
      </p:sp>
      <p:sp>
        <p:nvSpPr>
          <p:cNvPr id="31" name="Text Placeholder 4">
            <a:extLst>
              <a:ext uri="{FF2B5EF4-FFF2-40B4-BE49-F238E27FC236}">
                <a16:creationId xmlns:a16="http://schemas.microsoft.com/office/drawing/2014/main" id="{21F7B174-EDB1-BD57-8822-015007820627}"/>
              </a:ext>
            </a:extLst>
          </p:cNvPr>
          <p:cNvSpPr>
            <a:spLocks noGrp="1" noChangeAspect="1"/>
          </p:cNvSpPr>
          <p:nvPr>
            <p:ph type="body" sz="quarter" idx="26" hasCustomPrompt="1"/>
          </p:nvPr>
        </p:nvSpPr>
        <p:spPr>
          <a:xfrm>
            <a:off x="15324018" y="892046"/>
            <a:ext cx="1072899" cy="1072899"/>
          </a:xfrm>
          <a:prstGeom prst="ellipse">
            <a:avLst/>
          </a:prstGeom>
          <a:solidFill>
            <a:schemeClr val="accent2"/>
          </a:solidFill>
        </p:spPr>
        <p:txBody>
          <a:bodyPr anchor="t" anchorCtr="0"/>
          <a:lstStyle>
            <a:lvl1pPr marL="0" indent="0" algn="ctr">
              <a:lnSpc>
                <a:spcPct val="100000"/>
              </a:lnSpc>
              <a:spcAft>
                <a:spcPts val="0"/>
              </a:spcAft>
              <a:buFontTx/>
              <a:buNone/>
              <a:defRPr sz="1500" b="0">
                <a:solidFill>
                  <a:schemeClr val="bg1"/>
                </a:solidFill>
                <a:latin typeface="+mn-lt"/>
              </a:defRPr>
            </a:lvl1pPr>
            <a:lvl2pPr marL="0" indent="0">
              <a:lnSpc>
                <a:spcPct val="100000"/>
              </a:lnSpc>
              <a:spcAft>
                <a:spcPts val="0"/>
              </a:spcAft>
              <a:buFontTx/>
              <a:buNone/>
              <a:defRPr sz="1500" b="0">
                <a:noFill/>
                <a:latin typeface="+mn-lt"/>
              </a:defRPr>
            </a:lvl2pPr>
            <a:lvl3pPr marL="0" indent="0">
              <a:lnSpc>
                <a:spcPct val="100000"/>
              </a:lnSpc>
              <a:spcAft>
                <a:spcPts val="0"/>
              </a:spcAft>
              <a:buFontTx/>
              <a:buNone/>
              <a:defRPr sz="1500" b="0">
                <a:noFill/>
                <a:latin typeface="+mn-lt"/>
              </a:defRPr>
            </a:lvl3pPr>
            <a:lvl4pPr marL="0" indent="0">
              <a:lnSpc>
                <a:spcPct val="100000"/>
              </a:lnSpc>
              <a:spcAft>
                <a:spcPts val="0"/>
              </a:spcAft>
              <a:buFontTx/>
              <a:buNone/>
              <a:defRPr sz="1500" b="0">
                <a:noFill/>
                <a:latin typeface="+mn-lt"/>
              </a:defRPr>
            </a:lvl4pPr>
            <a:lvl5pPr marL="0" indent="0">
              <a:lnSpc>
                <a:spcPct val="100000"/>
              </a:lnSpc>
              <a:spcAft>
                <a:spcPts val="0"/>
              </a:spcAft>
              <a:buFontTx/>
              <a:buNone/>
              <a:defRPr sz="1500" b="0">
                <a:noFill/>
                <a:latin typeface="+mn-lt"/>
              </a:defRPr>
            </a:lvl5pPr>
            <a:lvl6pPr marL="0" indent="0">
              <a:lnSpc>
                <a:spcPct val="100000"/>
              </a:lnSpc>
              <a:spcAft>
                <a:spcPts val="0"/>
              </a:spcAft>
              <a:buFontTx/>
              <a:buNone/>
              <a:defRPr sz="1500" b="0">
                <a:noFill/>
                <a:latin typeface="+mn-lt"/>
              </a:defRPr>
            </a:lvl6pPr>
            <a:lvl7pPr marL="0" indent="0">
              <a:lnSpc>
                <a:spcPct val="100000"/>
              </a:lnSpc>
              <a:spcAft>
                <a:spcPts val="0"/>
              </a:spcAft>
              <a:buFontTx/>
              <a:buNone/>
              <a:defRPr sz="1500" b="0">
                <a:noFill/>
                <a:latin typeface="+mn-lt"/>
              </a:defRPr>
            </a:lvl7pPr>
            <a:lvl8pPr marL="0" indent="0">
              <a:lnSpc>
                <a:spcPct val="100000"/>
              </a:lnSpc>
              <a:spcAft>
                <a:spcPts val="0"/>
              </a:spcAft>
              <a:buFontTx/>
              <a:buNone/>
              <a:defRPr sz="1500" b="0">
                <a:noFill/>
                <a:latin typeface="+mn-lt"/>
              </a:defRPr>
            </a:lvl8pPr>
            <a:lvl9pPr marL="0" indent="0">
              <a:lnSpc>
                <a:spcPct val="100000"/>
              </a:lnSpc>
              <a:spcAft>
                <a:spcPts val="0"/>
              </a:spcAft>
              <a:buFontTx/>
              <a:buNone/>
              <a:defRPr sz="1500" b="0">
                <a:noFill/>
                <a:latin typeface="+mn-lt"/>
              </a:defRPr>
            </a:lvl9pPr>
          </a:lstStyle>
          <a:p>
            <a:pPr lvl="0"/>
            <a:r>
              <a:rPr lang="da-DK" dirty="0"/>
              <a:t>.</a:t>
            </a:r>
          </a:p>
        </p:txBody>
      </p:sp>
      <p:sp>
        <p:nvSpPr>
          <p:cNvPr id="32" name="Picture Placeholder 19">
            <a:extLst>
              <a:ext uri="{FF2B5EF4-FFF2-40B4-BE49-F238E27FC236}">
                <a16:creationId xmlns:a16="http://schemas.microsoft.com/office/drawing/2014/main" id="{718DDC8D-F904-0FBC-576D-1587F39C0DC3}"/>
              </a:ext>
            </a:extLst>
          </p:cNvPr>
          <p:cNvSpPr>
            <a:spLocks noGrp="1" noChangeAspect="1"/>
          </p:cNvSpPr>
          <p:nvPr>
            <p:ph type="pic" sz="quarter" idx="27" hasCustomPrompt="1"/>
          </p:nvPr>
        </p:nvSpPr>
        <p:spPr>
          <a:xfrm>
            <a:off x="15474425" y="1042452"/>
            <a:ext cx="772086" cy="772086"/>
          </a:xfrm>
        </p:spPr>
        <p:txBody>
          <a:bodyPr/>
          <a:lstStyle>
            <a:lvl1pPr marL="0" indent="0" algn="ctr">
              <a:buNone/>
              <a:defRPr sz="1050">
                <a:solidFill>
                  <a:schemeClr val="tx1"/>
                </a:solidFill>
              </a:defRPr>
            </a:lvl1pPr>
          </a:lstStyle>
          <a:p>
            <a:r>
              <a:rPr lang="da-DK" dirty="0"/>
              <a:t>Indsæt ikon</a:t>
            </a:r>
          </a:p>
        </p:txBody>
      </p:sp>
      <p:sp>
        <p:nvSpPr>
          <p:cNvPr id="33" name="Text Placeholder 5">
            <a:extLst>
              <a:ext uri="{FF2B5EF4-FFF2-40B4-BE49-F238E27FC236}">
                <a16:creationId xmlns:a16="http://schemas.microsoft.com/office/drawing/2014/main" id="{50A14D56-2013-97DA-E83C-B8E0A15941BB}"/>
              </a:ext>
            </a:extLst>
          </p:cNvPr>
          <p:cNvSpPr>
            <a:spLocks noGrp="1" noChangeAspect="1"/>
          </p:cNvSpPr>
          <p:nvPr>
            <p:ph type="body" sz="quarter" idx="28" hasCustomPrompt="1"/>
          </p:nvPr>
        </p:nvSpPr>
        <p:spPr>
          <a:xfrm>
            <a:off x="13283281" y="3159541"/>
            <a:ext cx="4695032" cy="4695032"/>
          </a:xfrm>
          <a:prstGeom prst="ellipse">
            <a:avLst/>
          </a:prstGeom>
          <a:solidFill>
            <a:schemeClr val="accent4"/>
          </a:solidFill>
        </p:spPr>
        <p:txBody>
          <a:bodyPr anchor="t" anchorCtr="0"/>
          <a:lstStyle>
            <a:lvl1pPr marL="0" indent="0" algn="ctr">
              <a:lnSpc>
                <a:spcPct val="100000"/>
              </a:lnSpc>
              <a:spcAft>
                <a:spcPts val="0"/>
              </a:spcAft>
              <a:buFontTx/>
              <a:buNone/>
              <a:defRPr sz="1500" b="0">
                <a:solidFill>
                  <a:schemeClr val="bg1"/>
                </a:solidFill>
                <a:latin typeface="+mn-lt"/>
              </a:defRPr>
            </a:lvl1pPr>
            <a:lvl2pPr marL="0" indent="0">
              <a:lnSpc>
                <a:spcPct val="100000"/>
              </a:lnSpc>
              <a:spcAft>
                <a:spcPts val="0"/>
              </a:spcAft>
              <a:buFontTx/>
              <a:buNone/>
              <a:defRPr sz="1500" b="0">
                <a:noFill/>
                <a:latin typeface="+mn-lt"/>
              </a:defRPr>
            </a:lvl2pPr>
            <a:lvl3pPr marL="0" indent="0">
              <a:lnSpc>
                <a:spcPct val="100000"/>
              </a:lnSpc>
              <a:spcAft>
                <a:spcPts val="0"/>
              </a:spcAft>
              <a:buFontTx/>
              <a:buNone/>
              <a:defRPr sz="1500" b="0">
                <a:noFill/>
                <a:latin typeface="+mn-lt"/>
              </a:defRPr>
            </a:lvl3pPr>
            <a:lvl4pPr marL="0" indent="0">
              <a:lnSpc>
                <a:spcPct val="100000"/>
              </a:lnSpc>
              <a:spcAft>
                <a:spcPts val="0"/>
              </a:spcAft>
              <a:buFontTx/>
              <a:buNone/>
              <a:defRPr sz="1500" b="0">
                <a:noFill/>
                <a:latin typeface="+mn-lt"/>
              </a:defRPr>
            </a:lvl4pPr>
            <a:lvl5pPr marL="0" indent="0">
              <a:lnSpc>
                <a:spcPct val="100000"/>
              </a:lnSpc>
              <a:spcAft>
                <a:spcPts val="0"/>
              </a:spcAft>
              <a:buFontTx/>
              <a:buNone/>
              <a:defRPr sz="1500" b="0">
                <a:noFill/>
                <a:latin typeface="+mn-lt"/>
              </a:defRPr>
            </a:lvl5pPr>
            <a:lvl6pPr marL="0" indent="0">
              <a:lnSpc>
                <a:spcPct val="100000"/>
              </a:lnSpc>
              <a:spcAft>
                <a:spcPts val="0"/>
              </a:spcAft>
              <a:buFontTx/>
              <a:buNone/>
              <a:defRPr sz="1500" b="0">
                <a:noFill/>
                <a:latin typeface="+mn-lt"/>
              </a:defRPr>
            </a:lvl6pPr>
            <a:lvl7pPr marL="0" indent="0">
              <a:lnSpc>
                <a:spcPct val="100000"/>
              </a:lnSpc>
              <a:spcAft>
                <a:spcPts val="0"/>
              </a:spcAft>
              <a:buFontTx/>
              <a:buNone/>
              <a:defRPr sz="1500" b="0">
                <a:noFill/>
                <a:latin typeface="+mn-lt"/>
              </a:defRPr>
            </a:lvl7pPr>
            <a:lvl8pPr marL="0" indent="0">
              <a:lnSpc>
                <a:spcPct val="100000"/>
              </a:lnSpc>
              <a:spcAft>
                <a:spcPts val="0"/>
              </a:spcAft>
              <a:buFontTx/>
              <a:buNone/>
              <a:defRPr sz="1500" b="0">
                <a:noFill/>
                <a:latin typeface="+mn-lt"/>
              </a:defRPr>
            </a:lvl8pPr>
            <a:lvl9pPr marL="0" indent="0">
              <a:lnSpc>
                <a:spcPct val="100000"/>
              </a:lnSpc>
              <a:spcAft>
                <a:spcPts val="0"/>
              </a:spcAft>
              <a:buFontTx/>
              <a:buNone/>
              <a:defRPr sz="1500" b="0">
                <a:noFill/>
                <a:latin typeface="+mn-lt"/>
              </a:defRPr>
            </a:lvl9pPr>
          </a:lstStyle>
          <a:p>
            <a:pPr lvl="0"/>
            <a:r>
              <a:rPr lang="da-DK" dirty="0"/>
              <a:t>.</a:t>
            </a:r>
          </a:p>
        </p:txBody>
      </p:sp>
      <p:sp>
        <p:nvSpPr>
          <p:cNvPr id="34" name="Picture Placeholder 19">
            <a:extLst>
              <a:ext uri="{FF2B5EF4-FFF2-40B4-BE49-F238E27FC236}">
                <a16:creationId xmlns:a16="http://schemas.microsoft.com/office/drawing/2014/main" id="{27E76550-8958-60D0-5CC1-E41B9D1D4579}"/>
              </a:ext>
            </a:extLst>
          </p:cNvPr>
          <p:cNvSpPr>
            <a:spLocks noGrp="1" noChangeAspect="1"/>
          </p:cNvSpPr>
          <p:nvPr>
            <p:ph type="pic" sz="quarter" idx="29" hasCustomPrompt="1"/>
          </p:nvPr>
        </p:nvSpPr>
        <p:spPr>
          <a:xfrm>
            <a:off x="13941462" y="3817722"/>
            <a:ext cx="3378666" cy="3378666"/>
          </a:xfrm>
        </p:spPr>
        <p:txBody>
          <a:bodyPr/>
          <a:lstStyle>
            <a:lvl1pPr marL="0" indent="0" algn="ctr">
              <a:buNone/>
              <a:defRPr sz="1500">
                <a:solidFill>
                  <a:schemeClr val="bg1"/>
                </a:solidFill>
              </a:defRPr>
            </a:lvl1pPr>
          </a:lstStyle>
          <a:p>
            <a:r>
              <a:rPr lang="da-DK" dirty="0"/>
              <a:t>Indsæt ikon</a:t>
            </a:r>
          </a:p>
        </p:txBody>
      </p:sp>
      <p:sp>
        <p:nvSpPr>
          <p:cNvPr id="35" name="Rectangle 34">
            <a:extLst>
              <a:ext uri="{FF2B5EF4-FFF2-40B4-BE49-F238E27FC236}">
                <a16:creationId xmlns:a16="http://schemas.microsoft.com/office/drawing/2014/main" id="{7AE718D3-D22A-7C06-8036-4E110714C9D0}"/>
              </a:ext>
            </a:extLst>
          </p:cNvPr>
          <p:cNvSpPr/>
          <p:nvPr userDrawn="1"/>
        </p:nvSpPr>
        <p:spPr>
          <a:xfrm>
            <a:off x="0" y="-358488"/>
            <a:ext cx="18288000" cy="270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da-DK" sz="1800" noProof="0" dirty="0">
                <a:solidFill>
                  <a:schemeClr val="tx1"/>
                </a:solidFill>
              </a:rPr>
              <a:t>Højreklik på cirklens yderste kant, vælg Fyld farve og find anden farve fra øverste række i Temafarver</a:t>
            </a:r>
          </a:p>
        </p:txBody>
      </p:sp>
    </p:spTree>
    <p:extLst>
      <p:ext uri="{BB962C8B-B14F-4D97-AF65-F5344CB8AC3E}">
        <p14:creationId xmlns:p14="http://schemas.microsoft.com/office/powerpoint/2010/main" val="3976403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EA2D38BA-99D9-33F5-42C2-1F6462F13FA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AD0BB221-A2DB-44D4-984D-E3ADA0746DC5}" type="datetime2">
              <a:rPr lang="da-DK" smtClean="0"/>
              <a:t>24. juni 2026</a:t>
            </a:fld>
            <a:endParaRPr lang="da-DK"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7408071" y="0"/>
            <a:ext cx="10879929" cy="10287000"/>
          </a:xfrm>
        </p:spPr>
        <p:txBody>
          <a:bodyPr tIns="72000" anchor="t" anchorCtr="0"/>
          <a:lstStyle>
            <a:lvl1pPr marL="0" indent="0" algn="ctr">
              <a:buNone/>
              <a:defRPr sz="2400"/>
            </a:lvl1pPr>
          </a:lstStyle>
          <a:p>
            <a:r>
              <a:rPr lang="da-DK" noProof="0" dirty="0"/>
              <a:t>Klik for at indsætte billede</a:t>
            </a:r>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619125" y="1890137"/>
            <a:ext cx="5862639" cy="1620000"/>
          </a:xfrm>
        </p:spPr>
        <p:txBody>
          <a:bodyPr/>
          <a:lstStyle/>
          <a:p>
            <a:r>
              <a:rPr lang="da-DK" dirty="0"/>
              <a:t>Klik for at tilføje titel, maks. to linjer</a:t>
            </a:r>
          </a:p>
        </p:txBody>
      </p:sp>
      <p:sp>
        <p:nvSpPr>
          <p:cNvPr id="9" name="Pladsholder til tekst 8">
            <a:extLst>
              <a:ext uri="{FF2B5EF4-FFF2-40B4-BE49-F238E27FC236}">
                <a16:creationId xmlns:a16="http://schemas.microsoft.com/office/drawing/2014/main" id="{FE9D8669-36AE-02F9-3F31-7A2D0FCCAF3F}"/>
              </a:ext>
            </a:extLst>
          </p:cNvPr>
          <p:cNvSpPr>
            <a:spLocks noGrp="1"/>
          </p:cNvSpPr>
          <p:nvPr>
            <p:ph type="body" sz="quarter" idx="18" hasCustomPrompt="1"/>
          </p:nvPr>
        </p:nvSpPr>
        <p:spPr>
          <a:xfrm>
            <a:off x="619125" y="3967163"/>
            <a:ext cx="5862638" cy="5698331"/>
          </a:xfrm>
        </p:spPr>
        <p:txBody>
          <a:bodyPr/>
          <a:lstStyle>
            <a:lvl1pPr>
              <a:defRPr/>
            </a:lvl1pPr>
          </a:lstStyle>
          <a:p>
            <a:pPr lvl="0"/>
            <a:r>
              <a:rPr lang="da-DK" noProof="0" dirty="0"/>
              <a:t>Klik for at tilføje tekst                   Klik ENTER og derefter TAB for at se næste tekstformat                       Klik SHIFT+TAB for at se foregående tekstformat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
        <p:nvSpPr>
          <p:cNvPr id="5" name="Footer Placeholder 4">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r>
              <a:rPr lang="da-DK" dirty="0"/>
              <a:t>Styrelsen for Grøn Arealomlægning og Vandmiljø / Præsentation</a:t>
            </a:r>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302578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og billede B">
    <p:bg>
      <p:bgPr>
        <a:solidFill>
          <a:schemeClr val="accent1"/>
        </a:solidFill>
        <a:effectLst/>
      </p:bgPr>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EA2D38BA-99D9-33F5-42C2-1F6462F13FA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FA6A6034-7D65-4840-9B00-B3E4B4B8BC6D}" type="datetime2">
              <a:rPr lang="da-DK" smtClean="0"/>
              <a:t>24. juni 2026</a:t>
            </a:fld>
            <a:endParaRPr lang="da-DK" dirty="0"/>
          </a:p>
        </p:txBody>
      </p:sp>
      <p:sp>
        <p:nvSpPr>
          <p:cNvPr id="3" name="Picture Placeholder 9">
            <a:extLst>
              <a:ext uri="{FF2B5EF4-FFF2-40B4-BE49-F238E27FC236}">
                <a16:creationId xmlns:a16="http://schemas.microsoft.com/office/drawing/2014/main" id="{D0197292-5CEA-6034-8695-C35E503AFDDF}"/>
              </a:ext>
            </a:extLst>
          </p:cNvPr>
          <p:cNvSpPr>
            <a:spLocks noGrp="1" noChangeAspect="1"/>
          </p:cNvSpPr>
          <p:nvPr>
            <p:ph type="pic" sz="quarter" idx="21"/>
          </p:nvPr>
        </p:nvSpPr>
        <p:spPr>
          <a:xfrm>
            <a:off x="10010376" y="3967163"/>
            <a:ext cx="8277627" cy="6319842"/>
          </a:xfrm>
          <a:custGeom>
            <a:avLst/>
            <a:gdLst>
              <a:gd name="connsiteX0" fmla="*/ 5172240 w 8417670"/>
              <a:gd name="connsiteY0" fmla="*/ 4 h 6426763"/>
              <a:gd name="connsiteX1" fmla="*/ 5628580 w 8417670"/>
              <a:gd name="connsiteY1" fmla="*/ 189203 h 6426763"/>
              <a:gd name="connsiteX2" fmla="*/ 6052053 w 8417670"/>
              <a:gd name="connsiteY2" fmla="*/ 632745 h 6426763"/>
              <a:gd name="connsiteX3" fmla="*/ 7113200 w 8417670"/>
              <a:gd name="connsiteY3" fmla="*/ 669839 h 6426763"/>
              <a:gd name="connsiteX4" fmla="*/ 8400100 w 8417670"/>
              <a:gd name="connsiteY4" fmla="*/ 263933 h 6426763"/>
              <a:gd name="connsiteX5" fmla="*/ 8412047 w 8417670"/>
              <a:gd name="connsiteY5" fmla="*/ 266353 h 6426763"/>
              <a:gd name="connsiteX6" fmla="*/ 8412126 w 8417670"/>
              <a:gd name="connsiteY6" fmla="*/ 266432 h 6426763"/>
              <a:gd name="connsiteX7" fmla="*/ 8417670 w 8417670"/>
              <a:gd name="connsiteY7" fmla="*/ 4863742 h 6426763"/>
              <a:gd name="connsiteX8" fmla="*/ 8394712 w 8417670"/>
              <a:gd name="connsiteY8" fmla="*/ 4867022 h 6426763"/>
              <a:gd name="connsiteX9" fmla="*/ 7120774 w 8417670"/>
              <a:gd name="connsiteY9" fmla="*/ 5205847 h 6426763"/>
              <a:gd name="connsiteX10" fmla="*/ 7216746 w 8417670"/>
              <a:gd name="connsiteY10" fmla="*/ 6414971 h 6426763"/>
              <a:gd name="connsiteX11" fmla="*/ 7220728 w 8417670"/>
              <a:gd name="connsiteY11" fmla="*/ 6426763 h 6426763"/>
              <a:gd name="connsiteX12" fmla="*/ 12606 w 8417670"/>
              <a:gd name="connsiteY12" fmla="*/ 6416610 h 6426763"/>
              <a:gd name="connsiteX13" fmla="*/ 12606 w 8417670"/>
              <a:gd name="connsiteY13" fmla="*/ 6415127 h 6426763"/>
              <a:gd name="connsiteX14" fmla="*/ 158474 w 8417670"/>
              <a:gd name="connsiteY14" fmla="*/ 5021090 h 6426763"/>
              <a:gd name="connsiteX15" fmla="*/ 1763038 w 8417670"/>
              <a:gd name="connsiteY15" fmla="*/ 4968301 h 6426763"/>
              <a:gd name="connsiteX16" fmla="*/ 2221028 w 8417670"/>
              <a:gd name="connsiteY16" fmla="*/ 2183273 h 6426763"/>
              <a:gd name="connsiteX17" fmla="*/ 4105149 w 8417670"/>
              <a:gd name="connsiteY17" fmla="*/ 2190143 h 6426763"/>
              <a:gd name="connsiteX18" fmla="*/ 4722050 w 8417670"/>
              <a:gd name="connsiteY18" fmla="*/ 191077 h 6426763"/>
              <a:gd name="connsiteX19" fmla="*/ 5172240 w 8417670"/>
              <a:gd name="connsiteY19" fmla="*/ 4 h 642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17670" h="6426763">
                <a:moveTo>
                  <a:pt x="5172240" y="4"/>
                </a:moveTo>
                <a:cubicBezTo>
                  <a:pt x="5337544" y="560"/>
                  <a:pt x="5503872" y="64495"/>
                  <a:pt x="5628580" y="189203"/>
                </a:cubicBezTo>
                <a:cubicBezTo>
                  <a:pt x="5859176" y="421048"/>
                  <a:pt x="5931406" y="512099"/>
                  <a:pt x="6052053" y="632745"/>
                </a:cubicBezTo>
                <a:cubicBezTo>
                  <a:pt x="6328488" y="909180"/>
                  <a:pt x="6626316" y="950645"/>
                  <a:pt x="7113200" y="669839"/>
                </a:cubicBezTo>
                <a:cubicBezTo>
                  <a:pt x="7690430" y="338274"/>
                  <a:pt x="8081810" y="193732"/>
                  <a:pt x="8400100" y="263933"/>
                </a:cubicBezTo>
                <a:lnTo>
                  <a:pt x="8412047" y="266353"/>
                </a:lnTo>
                <a:lnTo>
                  <a:pt x="8412126" y="266432"/>
                </a:lnTo>
                <a:lnTo>
                  <a:pt x="8417670" y="4863742"/>
                </a:lnTo>
                <a:lnTo>
                  <a:pt x="8394712" y="4867022"/>
                </a:lnTo>
                <a:cubicBezTo>
                  <a:pt x="7925556" y="4932303"/>
                  <a:pt x="7406110" y="4920511"/>
                  <a:pt x="7120774" y="5205847"/>
                </a:cubicBezTo>
                <a:cubicBezTo>
                  <a:pt x="6807014" y="5519529"/>
                  <a:pt x="7089460" y="5986967"/>
                  <a:pt x="7216746" y="6414971"/>
                </a:cubicBezTo>
                <a:lnTo>
                  <a:pt x="7220728" y="6426763"/>
                </a:lnTo>
                <a:lnTo>
                  <a:pt x="12606" y="6416610"/>
                </a:lnTo>
                <a:lnTo>
                  <a:pt x="12606" y="6415127"/>
                </a:lnTo>
                <a:cubicBezTo>
                  <a:pt x="8311" y="5779877"/>
                  <a:pt x="-57049" y="5236615"/>
                  <a:pt x="158474" y="5021090"/>
                </a:cubicBezTo>
                <a:cubicBezTo>
                  <a:pt x="659179" y="4520385"/>
                  <a:pt x="1271784" y="5459557"/>
                  <a:pt x="1763038" y="4968301"/>
                </a:cubicBezTo>
                <a:cubicBezTo>
                  <a:pt x="2348548" y="4382793"/>
                  <a:pt x="1391728" y="3012573"/>
                  <a:pt x="2221028" y="2183273"/>
                </a:cubicBezTo>
                <a:cubicBezTo>
                  <a:pt x="2721107" y="1683115"/>
                  <a:pt x="3606945" y="2688350"/>
                  <a:pt x="4105149" y="2190143"/>
                </a:cubicBezTo>
                <a:cubicBezTo>
                  <a:pt x="4560640" y="1734654"/>
                  <a:pt x="4259063" y="683035"/>
                  <a:pt x="4722050" y="191077"/>
                </a:cubicBezTo>
                <a:cubicBezTo>
                  <a:pt x="4842658" y="62270"/>
                  <a:pt x="5006937" y="-553"/>
                  <a:pt x="5172240" y="4"/>
                </a:cubicBezTo>
                <a:close/>
              </a:path>
            </a:pathLst>
          </a:custGeom>
          <a:solidFill>
            <a:schemeClr val="tx1">
              <a:lumMod val="95000"/>
            </a:schemeClr>
          </a:solidFill>
        </p:spPr>
        <p:txBody>
          <a:bodyPr wrap="square" lIns="72000" tIns="72000" rIns="72000">
            <a:noAutofit/>
          </a:bodyPr>
          <a:lstStyle>
            <a:lvl1pPr marL="0" indent="0" algn="ctr">
              <a:lnSpc>
                <a:spcPct val="100000"/>
              </a:lnSpc>
              <a:spcAft>
                <a:spcPts val="0"/>
              </a:spcAft>
              <a:buNone/>
              <a:defRPr sz="2400">
                <a:solidFill>
                  <a:schemeClr val="tx1"/>
                </a:solidFill>
              </a:defRPr>
            </a:lvl1pPr>
          </a:lstStyle>
          <a:p>
            <a:r>
              <a:rPr lang="da-DK" dirty="0"/>
              <a:t>Klik på ikonet for at tilføje et billede</a:t>
            </a:r>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619124" y="1890137"/>
            <a:ext cx="17055323" cy="1620000"/>
          </a:xfrm>
        </p:spPr>
        <p:txBody>
          <a:bodyPr/>
          <a:lstStyle/>
          <a:p>
            <a:r>
              <a:rPr lang="da-DK" dirty="0"/>
              <a:t>Klik for at tilføje titel, maks. to linjer</a:t>
            </a:r>
          </a:p>
        </p:txBody>
      </p:sp>
      <p:sp>
        <p:nvSpPr>
          <p:cNvPr id="9" name="Pladsholder til tekst 8">
            <a:extLst>
              <a:ext uri="{FF2B5EF4-FFF2-40B4-BE49-F238E27FC236}">
                <a16:creationId xmlns:a16="http://schemas.microsoft.com/office/drawing/2014/main" id="{FE9D8669-36AE-02F9-3F31-7A2D0FCCAF3F}"/>
              </a:ext>
            </a:extLst>
          </p:cNvPr>
          <p:cNvSpPr>
            <a:spLocks noGrp="1"/>
          </p:cNvSpPr>
          <p:nvPr>
            <p:ph type="body" sz="quarter" idx="18" hasCustomPrompt="1"/>
          </p:nvPr>
        </p:nvSpPr>
        <p:spPr>
          <a:xfrm>
            <a:off x="619126" y="3967163"/>
            <a:ext cx="8253413" cy="569833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for at tilføje tekst                                                   Klik ENTER og derefter TAB for at se næste tekstformat                                                               Klik SHIFT+TAB for at se foregående tekstformat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
        <p:nvSpPr>
          <p:cNvPr id="5" name="Footer Placeholder 4">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r>
              <a:rPr lang="da-DK" dirty="0"/>
              <a:t>Styrelsen for Grøn Arealomlægning og Vandmiljø / Præsentation</a:t>
            </a:r>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222792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EA2D38BA-99D9-33F5-42C2-1F6462F13FA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CF200C61-07CC-4848-BDB6-6245CA277EAF}" type="datetime2">
              <a:rPr lang="da-DK" smtClean="0"/>
              <a:t>24. juni 2026</a:t>
            </a:fld>
            <a:endParaRPr lang="da-DK"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9413083" y="0"/>
            <a:ext cx="8874917" cy="5146200"/>
          </a:xfrm>
        </p:spPr>
        <p:txBody>
          <a:bodyPr tIns="72000" anchor="t" anchorCtr="0"/>
          <a:lstStyle>
            <a:lvl1pPr marL="0" indent="0" algn="ctr">
              <a:buNone/>
              <a:defRPr sz="2400"/>
            </a:lvl1pPr>
          </a:lstStyle>
          <a:p>
            <a:r>
              <a:rPr lang="da-DK" noProof="0" dirty="0"/>
              <a:t>Klik for at indsætte billede</a:t>
            </a:r>
          </a:p>
        </p:txBody>
      </p:sp>
      <p:sp>
        <p:nvSpPr>
          <p:cNvPr id="3" name="Picture Placeholder 3">
            <a:extLst>
              <a:ext uri="{FF2B5EF4-FFF2-40B4-BE49-F238E27FC236}">
                <a16:creationId xmlns:a16="http://schemas.microsoft.com/office/drawing/2014/main" id="{A9C1BBD1-F1B4-D3F6-C668-62782240D77B}"/>
              </a:ext>
            </a:extLst>
          </p:cNvPr>
          <p:cNvSpPr>
            <a:spLocks noGrp="1"/>
          </p:cNvSpPr>
          <p:nvPr>
            <p:ph type="pic" sz="quarter" idx="19" hasCustomPrompt="1"/>
          </p:nvPr>
        </p:nvSpPr>
        <p:spPr>
          <a:xfrm>
            <a:off x="9413083" y="5146200"/>
            <a:ext cx="8874917" cy="5146200"/>
          </a:xfrm>
        </p:spPr>
        <p:txBody>
          <a:bodyPr tIns="72000" anchor="t" anchorCtr="0"/>
          <a:lstStyle>
            <a:lvl1pPr marL="0" indent="0" algn="ctr">
              <a:buNone/>
              <a:defRPr sz="2400"/>
            </a:lvl1pPr>
          </a:lstStyle>
          <a:p>
            <a:r>
              <a:rPr lang="da-DK" noProof="0" dirty="0"/>
              <a:t>Klik for at indsætte billede</a:t>
            </a:r>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619124" y="1890137"/>
            <a:ext cx="7327109" cy="1620000"/>
          </a:xfrm>
        </p:spPr>
        <p:txBody>
          <a:bodyPr/>
          <a:lstStyle/>
          <a:p>
            <a:r>
              <a:rPr lang="da-DK" dirty="0"/>
              <a:t>Klik for at tilføje titel, maks. to linjer</a:t>
            </a:r>
          </a:p>
        </p:txBody>
      </p:sp>
      <p:sp>
        <p:nvSpPr>
          <p:cNvPr id="9" name="Pladsholder til tekst 8">
            <a:extLst>
              <a:ext uri="{FF2B5EF4-FFF2-40B4-BE49-F238E27FC236}">
                <a16:creationId xmlns:a16="http://schemas.microsoft.com/office/drawing/2014/main" id="{FE9D8669-36AE-02F9-3F31-7A2D0FCCAF3F}"/>
              </a:ext>
            </a:extLst>
          </p:cNvPr>
          <p:cNvSpPr>
            <a:spLocks noGrp="1"/>
          </p:cNvSpPr>
          <p:nvPr>
            <p:ph type="body" sz="quarter" idx="18" hasCustomPrompt="1"/>
          </p:nvPr>
        </p:nvSpPr>
        <p:spPr>
          <a:xfrm>
            <a:off x="619125" y="3967163"/>
            <a:ext cx="7327107" cy="5698331"/>
          </a:xfrm>
        </p:spPr>
        <p:txBody>
          <a:bodyPr/>
          <a:lstStyle>
            <a:lvl1pPr>
              <a:defRPr/>
            </a:lvl1pPr>
          </a:lstStyle>
          <a:p>
            <a:pPr lvl="0"/>
            <a:r>
              <a:rPr lang="da-DK" noProof="0" dirty="0"/>
              <a:t>Klik for at tilføje tekst                                   Klik ENTER og derefter TAB for at se næste tekstformat                                                    Klik SHIFT+TAB for at se foregående tekstformat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
        <p:nvSpPr>
          <p:cNvPr id="5" name="Footer Placeholder 4">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r>
              <a:rPr lang="da-DK" dirty="0"/>
              <a:t>Styrelsen for Grøn Arealomlægning og Vandmiljø / Præsentation</a:t>
            </a:r>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9706496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og flere  billeder">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EA2D38BA-99D9-33F5-42C2-1F6462F13FA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11ADAB9D-BAFD-46C8-9458-F6C355418366}" type="datetime2">
              <a:rPr lang="da-DK" smtClean="0"/>
              <a:t>24. juni 2026</a:t>
            </a:fld>
            <a:endParaRPr lang="da-DK" dirty="0"/>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619125" y="1890137"/>
            <a:ext cx="5862639" cy="1620000"/>
          </a:xfrm>
        </p:spPr>
        <p:txBody>
          <a:bodyPr/>
          <a:lstStyle/>
          <a:p>
            <a:r>
              <a:rPr lang="da-DK" dirty="0"/>
              <a:t>Klik for at tilføje titel, maks. to linjer</a:t>
            </a:r>
          </a:p>
        </p:txBody>
      </p:sp>
      <p:sp>
        <p:nvSpPr>
          <p:cNvPr id="9" name="Pladsholder til tekst 8">
            <a:extLst>
              <a:ext uri="{FF2B5EF4-FFF2-40B4-BE49-F238E27FC236}">
                <a16:creationId xmlns:a16="http://schemas.microsoft.com/office/drawing/2014/main" id="{FE9D8669-36AE-02F9-3F31-7A2D0FCCAF3F}"/>
              </a:ext>
            </a:extLst>
          </p:cNvPr>
          <p:cNvSpPr>
            <a:spLocks noGrp="1"/>
          </p:cNvSpPr>
          <p:nvPr>
            <p:ph type="body" sz="quarter" idx="18" hasCustomPrompt="1"/>
          </p:nvPr>
        </p:nvSpPr>
        <p:spPr>
          <a:xfrm>
            <a:off x="619125" y="3967163"/>
            <a:ext cx="5862638" cy="5698331"/>
          </a:xfrm>
        </p:spPr>
        <p:txBody>
          <a:bodyPr/>
          <a:lstStyle>
            <a:lvl1pPr>
              <a:defRPr/>
            </a:lvl1pPr>
          </a:lstStyle>
          <a:p>
            <a:pPr lvl="0"/>
            <a:r>
              <a:rPr lang="da-DK" noProof="0" dirty="0"/>
              <a:t>Klik for at tilføje tekst                        Klik ENTER og derefter TAB for at se næste tekstformat                      Klik SHIFT+TAB for at se foregående tekstformat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7408068" y="0"/>
            <a:ext cx="5443200" cy="5146200"/>
          </a:xfrm>
        </p:spPr>
        <p:txBody>
          <a:bodyPr tIns="72000" anchor="t" anchorCtr="0"/>
          <a:lstStyle>
            <a:lvl1pPr marL="0" indent="0" algn="ctr">
              <a:buNone/>
              <a:defRPr sz="2400"/>
            </a:lvl1pPr>
          </a:lstStyle>
          <a:p>
            <a:r>
              <a:rPr lang="da-DK" noProof="0" dirty="0"/>
              <a:t>Klik for at indsætte billede</a:t>
            </a:r>
          </a:p>
        </p:txBody>
      </p:sp>
      <p:sp>
        <p:nvSpPr>
          <p:cNvPr id="3" name="Picture Placeholder 3">
            <a:extLst>
              <a:ext uri="{FF2B5EF4-FFF2-40B4-BE49-F238E27FC236}">
                <a16:creationId xmlns:a16="http://schemas.microsoft.com/office/drawing/2014/main" id="{D0C4FDD5-0ABB-831A-70C2-3EE394AFFEDC}"/>
              </a:ext>
            </a:extLst>
          </p:cNvPr>
          <p:cNvSpPr>
            <a:spLocks noGrp="1"/>
          </p:cNvSpPr>
          <p:nvPr>
            <p:ph type="pic" sz="quarter" idx="19" hasCustomPrompt="1"/>
          </p:nvPr>
        </p:nvSpPr>
        <p:spPr>
          <a:xfrm>
            <a:off x="12851268" y="0"/>
            <a:ext cx="5443200" cy="5146200"/>
          </a:xfrm>
        </p:spPr>
        <p:txBody>
          <a:bodyPr tIns="72000" anchor="t" anchorCtr="0"/>
          <a:lstStyle>
            <a:lvl1pPr marL="0" indent="0" algn="ctr">
              <a:buNone/>
              <a:defRPr sz="2400"/>
            </a:lvl1pPr>
          </a:lstStyle>
          <a:p>
            <a:r>
              <a:rPr lang="da-DK" noProof="0" dirty="0"/>
              <a:t>Klik for at indsætte billede</a:t>
            </a:r>
          </a:p>
        </p:txBody>
      </p:sp>
      <p:sp>
        <p:nvSpPr>
          <p:cNvPr id="4" name="Picture Placeholder 3">
            <a:extLst>
              <a:ext uri="{FF2B5EF4-FFF2-40B4-BE49-F238E27FC236}">
                <a16:creationId xmlns:a16="http://schemas.microsoft.com/office/drawing/2014/main" id="{4C98A304-CDA7-23CB-6694-65BFF1164491}"/>
              </a:ext>
            </a:extLst>
          </p:cNvPr>
          <p:cNvSpPr>
            <a:spLocks noGrp="1"/>
          </p:cNvSpPr>
          <p:nvPr>
            <p:ph type="pic" sz="quarter" idx="20" hasCustomPrompt="1"/>
          </p:nvPr>
        </p:nvSpPr>
        <p:spPr>
          <a:xfrm>
            <a:off x="7401600" y="5140800"/>
            <a:ext cx="5443200" cy="5146200"/>
          </a:xfrm>
        </p:spPr>
        <p:txBody>
          <a:bodyPr tIns="72000" anchor="t" anchorCtr="0"/>
          <a:lstStyle>
            <a:lvl1pPr marL="0" indent="0" algn="ctr">
              <a:buNone/>
              <a:defRPr sz="2400"/>
            </a:lvl1pPr>
          </a:lstStyle>
          <a:p>
            <a:r>
              <a:rPr lang="da-DK" noProof="0" dirty="0"/>
              <a:t>Klik for at indsætte billede</a:t>
            </a:r>
          </a:p>
        </p:txBody>
      </p:sp>
      <p:sp>
        <p:nvSpPr>
          <p:cNvPr id="8" name="Picture Placeholder 3">
            <a:extLst>
              <a:ext uri="{FF2B5EF4-FFF2-40B4-BE49-F238E27FC236}">
                <a16:creationId xmlns:a16="http://schemas.microsoft.com/office/drawing/2014/main" id="{8DF58F20-F773-72C2-D230-68B06711178F}"/>
              </a:ext>
            </a:extLst>
          </p:cNvPr>
          <p:cNvSpPr>
            <a:spLocks noGrp="1"/>
          </p:cNvSpPr>
          <p:nvPr>
            <p:ph type="pic" sz="quarter" idx="21" hasCustomPrompt="1"/>
          </p:nvPr>
        </p:nvSpPr>
        <p:spPr>
          <a:xfrm>
            <a:off x="12844800" y="5140800"/>
            <a:ext cx="5443200" cy="5146200"/>
          </a:xfrm>
        </p:spPr>
        <p:txBody>
          <a:bodyPr tIns="72000" anchor="t" anchorCtr="0"/>
          <a:lstStyle>
            <a:lvl1pPr marL="0" indent="0" algn="ctr">
              <a:buNone/>
              <a:defRPr sz="2400"/>
            </a:lvl1pPr>
          </a:lstStyle>
          <a:p>
            <a:r>
              <a:rPr lang="da-DK" noProof="0" dirty="0"/>
              <a:t>Klik for at indsætte billede</a:t>
            </a:r>
          </a:p>
        </p:txBody>
      </p:sp>
      <p:sp>
        <p:nvSpPr>
          <p:cNvPr id="5" name="Footer Placeholder 4">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r>
              <a:rPr lang="da-DK" dirty="0"/>
              <a:t>Styrelsen for Grøn Arealomlægning og Vandmiljø / Præsentation</a:t>
            </a:r>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8913786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med citat">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EA2D38BA-99D9-33F5-42C2-1F6462F13FA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915CA9F4-7018-4488-B680-E4141F3935D7}" type="datetime2">
              <a:rPr lang="da-DK" smtClean="0"/>
              <a:t>24. juni 2026</a:t>
            </a:fld>
            <a:endParaRPr lang="da-DK" dirty="0"/>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619125" y="1890137"/>
            <a:ext cx="5862639" cy="1620000"/>
          </a:xfrm>
        </p:spPr>
        <p:txBody>
          <a:bodyPr/>
          <a:lstStyle/>
          <a:p>
            <a:r>
              <a:rPr lang="da-DK" dirty="0"/>
              <a:t>Klik for at tilføje titel, maks. to linjer</a:t>
            </a:r>
          </a:p>
        </p:txBody>
      </p:sp>
      <p:sp>
        <p:nvSpPr>
          <p:cNvPr id="9" name="Pladsholder til tekst 8">
            <a:extLst>
              <a:ext uri="{FF2B5EF4-FFF2-40B4-BE49-F238E27FC236}">
                <a16:creationId xmlns:a16="http://schemas.microsoft.com/office/drawing/2014/main" id="{FE9D8669-36AE-02F9-3F31-7A2D0FCCAF3F}"/>
              </a:ext>
            </a:extLst>
          </p:cNvPr>
          <p:cNvSpPr>
            <a:spLocks noGrp="1"/>
          </p:cNvSpPr>
          <p:nvPr>
            <p:ph type="body" sz="quarter" idx="18" hasCustomPrompt="1"/>
          </p:nvPr>
        </p:nvSpPr>
        <p:spPr>
          <a:xfrm>
            <a:off x="619125" y="3967163"/>
            <a:ext cx="5862638" cy="5698331"/>
          </a:xfrm>
        </p:spPr>
        <p:txBody>
          <a:bodyPr/>
          <a:lstStyle>
            <a:lvl1pPr>
              <a:defRPr/>
            </a:lvl1pPr>
          </a:lstStyle>
          <a:p>
            <a:pPr lvl="0"/>
            <a:r>
              <a:rPr lang="da-DK" noProof="0" dirty="0"/>
              <a:t>Klik for at tilføje tekst                      Klik ENTER og derefter TAB for at se næste tekstformat                       Klik SHIFT+TAB for at se foregående tekstformat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
        <p:nvSpPr>
          <p:cNvPr id="5" name="Footer Placeholder 4">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r>
              <a:rPr lang="da-DK" dirty="0"/>
              <a:t>Styrelsen for Grøn Arealomlægning og Vandmiljø / Præsentation</a:t>
            </a:r>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3" name="Text Placeholder 8">
            <a:extLst>
              <a:ext uri="{FF2B5EF4-FFF2-40B4-BE49-F238E27FC236}">
                <a16:creationId xmlns:a16="http://schemas.microsoft.com/office/drawing/2014/main" id="{8C07CA0A-6A9E-34CD-95B4-82D544E202DF}"/>
              </a:ext>
            </a:extLst>
          </p:cNvPr>
          <p:cNvSpPr>
            <a:spLocks noGrp="1"/>
          </p:cNvSpPr>
          <p:nvPr>
            <p:ph type="body" sz="quarter" idx="21" hasCustomPrompt="1"/>
          </p:nvPr>
        </p:nvSpPr>
        <p:spPr>
          <a:xfrm>
            <a:off x="9413082" y="1888332"/>
            <a:ext cx="8255793" cy="7777668"/>
          </a:xfrm>
        </p:spPr>
        <p:txBody>
          <a:bodyPr anchor="ctr" anchorCtr="0"/>
          <a:lstStyle>
            <a:lvl1pPr marL="0" indent="0">
              <a:spcAft>
                <a:spcPts val="0"/>
              </a:spcAft>
              <a:buFont typeface="Arial" panose="020B0604020202020204" pitchFamily="34" charset="0"/>
              <a:buChar char="​"/>
              <a:defRPr sz="4200">
                <a:solidFill>
                  <a:schemeClr val="accent1"/>
                </a:solidFill>
                <a:latin typeface="Raleway ExtraBold" panose="020B0003030101060003" pitchFamily="34" charset="0"/>
              </a:defRPr>
            </a:lvl1pPr>
            <a:lvl2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2pPr>
            <a:lvl3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3pPr>
            <a:lvl4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4pPr>
            <a:lvl5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5pPr>
            <a:lvl6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6pPr>
            <a:lvl7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7pPr>
            <a:lvl8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8pPr>
            <a:lvl9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9pPr>
          </a:lstStyle>
          <a:p>
            <a:pPr lvl="0"/>
            <a:r>
              <a:rPr lang="da-DK" dirty="0"/>
              <a:t>”Klik for at tilføje citat, husk citationstegn”                                      Klik </a:t>
            </a:r>
            <a:r>
              <a:rPr lang="da-DK" noProof="0" dirty="0"/>
              <a:t>ENTER derefter TAB for at få </a:t>
            </a:r>
            <a:r>
              <a:rPr lang="da-DK" dirty="0"/>
              <a:t>navne/kilde tekstformat</a:t>
            </a:r>
          </a:p>
          <a:p>
            <a:pPr lvl="1"/>
            <a:r>
              <a:rPr lang="da-DK" noProof="0" dirty="0"/>
              <a:t>Andet niveau</a:t>
            </a:r>
            <a:endParaRPr lang="da-DK" dirty="0"/>
          </a:p>
        </p:txBody>
      </p:sp>
    </p:spTree>
    <p:extLst>
      <p:ext uri="{BB962C8B-B14F-4D97-AF65-F5344CB8AC3E}">
        <p14:creationId xmlns:p14="http://schemas.microsoft.com/office/powerpoint/2010/main" val="138205361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tat med baggrundsbillede">
    <p:bg>
      <p:bgPr>
        <a:solidFill>
          <a:schemeClr val="accent1"/>
        </a:solidFill>
        <a:effectLst/>
      </p:bgPr>
    </p:bg>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3CB7DF54-AD4D-10FD-2104-3A2BD0469D64}"/>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574561FE-446D-4849-B2D6-EAE855B2CCB3}" type="datetime2">
              <a:rPr lang="da-DK" smtClean="0"/>
              <a:t>24. juni 2026</a:t>
            </a:fld>
            <a:endParaRPr lang="da-DK" dirty="0"/>
          </a:p>
        </p:txBody>
      </p:sp>
      <p:sp>
        <p:nvSpPr>
          <p:cNvPr id="15" name="Slide Number Placeholder 14">
            <a:extLst>
              <a:ext uri="{FF2B5EF4-FFF2-40B4-BE49-F238E27FC236}">
                <a16:creationId xmlns:a16="http://schemas.microsoft.com/office/drawing/2014/main" id="{E9FBAA30-ECD1-7097-6105-7AA6C9D06D6F}"/>
              </a:ext>
            </a:extLst>
          </p:cNvPr>
          <p:cNvSpPr>
            <a:spLocks noGrp="1"/>
          </p:cNvSpPr>
          <p:nvPr>
            <p:ph type="sldNum" sz="quarter" idx="11"/>
          </p:nvPr>
        </p:nvSpPr>
        <p:spPr/>
        <p:txBody>
          <a:bodyPr/>
          <a:lstStyle/>
          <a:p>
            <a:fld id="{24C8C45C-947F-4981-8B3F-4F32E973C901}" type="slidenum">
              <a:rPr lang="da-DK" smtClean="0"/>
              <a:pPr/>
              <a:t>‹nr.›</a:t>
            </a:fld>
            <a:endParaRPr lang="da-DK" dirty="0"/>
          </a:p>
        </p:txBody>
      </p:sp>
      <p:sp>
        <p:nvSpPr>
          <p:cNvPr id="23" name="Picture Placeholder 7">
            <a:extLst>
              <a:ext uri="{FF2B5EF4-FFF2-40B4-BE49-F238E27FC236}">
                <a16:creationId xmlns:a16="http://schemas.microsoft.com/office/drawing/2014/main" id="{F565382D-C515-38BF-7B55-7260DBF752EE}"/>
              </a:ext>
            </a:extLst>
          </p:cNvPr>
          <p:cNvSpPr>
            <a:spLocks noGrp="1"/>
          </p:cNvSpPr>
          <p:nvPr>
            <p:ph type="pic" sz="quarter" idx="13" hasCustomPrompt="1"/>
          </p:nvPr>
        </p:nvSpPr>
        <p:spPr>
          <a:xfrm>
            <a:off x="0" y="-2"/>
            <a:ext cx="18289800" cy="10292400"/>
          </a:xfrm>
        </p:spPr>
        <p:txBody>
          <a:bodyPr lIns="72000" tIns="72000" rIns="72000"/>
          <a:lstStyle>
            <a:lvl1pPr marL="0" indent="0" algn="ctr">
              <a:lnSpc>
                <a:spcPct val="100000"/>
              </a:lnSpc>
              <a:spcAft>
                <a:spcPts val="0"/>
              </a:spcAft>
              <a:buNone/>
              <a:defRPr sz="2400">
                <a:solidFill>
                  <a:schemeClr val="tx1"/>
                </a:solidFill>
              </a:defRPr>
            </a:lvl1pPr>
          </a:lstStyle>
          <a:p>
            <a:r>
              <a:rPr lang="da-DK" dirty="0"/>
              <a:t>Klik på rammen for at tilføje billede ved at gå i fanen Indsæt - Billeder. </a:t>
            </a:r>
          </a:p>
        </p:txBody>
      </p:sp>
      <p:sp>
        <p:nvSpPr>
          <p:cNvPr id="29" name="Text Placeholder 28">
            <a:extLst>
              <a:ext uri="{FF2B5EF4-FFF2-40B4-BE49-F238E27FC236}">
                <a16:creationId xmlns:a16="http://schemas.microsoft.com/office/drawing/2014/main" id="{09DD929D-98FF-0054-3FCB-E4CFD357A9EF}"/>
              </a:ext>
            </a:extLst>
          </p:cNvPr>
          <p:cNvSpPr>
            <a:spLocks noGrp="1" noChangeAspect="1"/>
          </p:cNvSpPr>
          <p:nvPr>
            <p:ph type="body" sz="quarter" idx="20" hasCustomPrompt="1"/>
          </p:nvPr>
        </p:nvSpPr>
        <p:spPr>
          <a:xfrm>
            <a:off x="5783327" y="700088"/>
            <a:ext cx="12504674" cy="9586913"/>
          </a:xfrm>
          <a:prstGeom prst="rect">
            <a:avLst/>
          </a:prstGeom>
          <a:blipFill>
            <a:blip r:embed="rId2">
              <a:extLst>
                <a:ext uri="{96DAC541-7B7A-43D3-8B79-37D633B846F1}">
                  <asvg:svgBlip xmlns:asvg="http://schemas.microsoft.com/office/drawing/2016/SVG/main" r:embed="rId3"/>
                </a:ext>
              </a:extLst>
            </a:blip>
            <a:stretch>
              <a:fillRect t="-137" b="-137"/>
            </a:stretch>
          </a:blipFill>
          <a:ln w="41275">
            <a:noFill/>
          </a:ln>
        </p:spPr>
        <p:txBody>
          <a:bodyPr wrap="square">
            <a:noAutofit/>
          </a:bodyPr>
          <a:lstStyle>
            <a:lvl1pPr marL="0" indent="0">
              <a:buNone/>
              <a:defRPr sz="150">
                <a:noFill/>
              </a:defRPr>
            </a:lvl1pPr>
            <a:lvl2pPr>
              <a:defRPr sz="150"/>
            </a:lvl2pPr>
            <a:lvl3pPr>
              <a:defRPr sz="150"/>
            </a:lvl3pPr>
            <a:lvl4pPr>
              <a:defRPr sz="150"/>
            </a:lvl4pPr>
            <a:lvl5pPr>
              <a:defRPr sz="150"/>
            </a:lvl5pPr>
          </a:lstStyle>
          <a:p>
            <a:pPr lvl="0"/>
            <a:r>
              <a:rPr lang="da-DK" noProof="0" dirty="0"/>
              <a:t>.</a:t>
            </a:r>
          </a:p>
        </p:txBody>
      </p:sp>
      <p:sp>
        <p:nvSpPr>
          <p:cNvPr id="24" name="Line Placeholder 10">
            <a:extLst>
              <a:ext uri="{FF2B5EF4-FFF2-40B4-BE49-F238E27FC236}">
                <a16:creationId xmlns:a16="http://schemas.microsoft.com/office/drawing/2014/main" id="{7D16EB91-9B15-B778-5ADC-65B8884F4C22}"/>
              </a:ext>
            </a:extLst>
          </p:cNvPr>
          <p:cNvSpPr>
            <a:spLocks noGrp="1"/>
          </p:cNvSpPr>
          <p:nvPr>
            <p:ph type="body" sz="quarter" idx="19" hasCustomPrompt="1"/>
          </p:nvPr>
        </p:nvSpPr>
        <p:spPr>
          <a:xfrm>
            <a:off x="620382" y="1255043"/>
            <a:ext cx="1350000" cy="52388"/>
          </a:xfrm>
          <a:solidFill>
            <a:schemeClr val="tx1"/>
          </a:solidFill>
        </p:spPr>
        <p:txBody>
          <a:bodyPr/>
          <a:lstStyle>
            <a:lvl1pPr marL="0" indent="0">
              <a:lnSpc>
                <a:spcPct val="100000"/>
              </a:lnSpc>
              <a:spcAft>
                <a:spcPts val="0"/>
              </a:spcAft>
              <a:buFontTx/>
              <a:buNone/>
              <a:defRPr sz="1500" b="0">
                <a:noFill/>
                <a:latin typeface="+mn-lt"/>
              </a:defRPr>
            </a:lvl1pPr>
            <a:lvl2pPr marL="0" indent="0">
              <a:lnSpc>
                <a:spcPct val="100000"/>
              </a:lnSpc>
              <a:spcAft>
                <a:spcPts val="0"/>
              </a:spcAft>
              <a:buFontTx/>
              <a:buNone/>
              <a:defRPr sz="1500" b="0">
                <a:noFill/>
                <a:latin typeface="+mn-lt"/>
              </a:defRPr>
            </a:lvl2pPr>
            <a:lvl3pPr marL="0" indent="0">
              <a:lnSpc>
                <a:spcPct val="100000"/>
              </a:lnSpc>
              <a:spcAft>
                <a:spcPts val="0"/>
              </a:spcAft>
              <a:buFontTx/>
              <a:buNone/>
              <a:defRPr sz="1500" b="0">
                <a:noFill/>
                <a:latin typeface="+mn-lt"/>
              </a:defRPr>
            </a:lvl3pPr>
            <a:lvl4pPr marL="0" indent="0">
              <a:lnSpc>
                <a:spcPct val="100000"/>
              </a:lnSpc>
              <a:spcAft>
                <a:spcPts val="0"/>
              </a:spcAft>
              <a:buFontTx/>
              <a:buNone/>
              <a:defRPr sz="1500" b="0">
                <a:noFill/>
                <a:latin typeface="+mn-lt"/>
              </a:defRPr>
            </a:lvl4pPr>
            <a:lvl5pPr marL="0" indent="0">
              <a:lnSpc>
                <a:spcPct val="100000"/>
              </a:lnSpc>
              <a:spcAft>
                <a:spcPts val="0"/>
              </a:spcAft>
              <a:buFontTx/>
              <a:buNone/>
              <a:defRPr sz="1500" b="0">
                <a:noFill/>
                <a:latin typeface="+mn-lt"/>
              </a:defRPr>
            </a:lvl5pPr>
            <a:lvl6pPr marL="0" indent="0">
              <a:lnSpc>
                <a:spcPct val="100000"/>
              </a:lnSpc>
              <a:spcAft>
                <a:spcPts val="0"/>
              </a:spcAft>
              <a:buFontTx/>
              <a:buNone/>
              <a:defRPr sz="1500" b="0">
                <a:noFill/>
                <a:latin typeface="+mn-lt"/>
              </a:defRPr>
            </a:lvl6pPr>
            <a:lvl7pPr marL="0" indent="0">
              <a:lnSpc>
                <a:spcPct val="100000"/>
              </a:lnSpc>
              <a:spcAft>
                <a:spcPts val="0"/>
              </a:spcAft>
              <a:buFontTx/>
              <a:buNone/>
              <a:defRPr sz="1500" b="0">
                <a:noFill/>
                <a:latin typeface="+mn-lt"/>
              </a:defRPr>
            </a:lvl7pPr>
            <a:lvl8pPr marL="0" indent="0">
              <a:lnSpc>
                <a:spcPct val="100000"/>
              </a:lnSpc>
              <a:spcAft>
                <a:spcPts val="0"/>
              </a:spcAft>
              <a:buFontTx/>
              <a:buNone/>
              <a:defRPr sz="1500" b="0">
                <a:noFill/>
                <a:latin typeface="+mn-lt"/>
              </a:defRPr>
            </a:lvl8pPr>
            <a:lvl9pPr marL="0" indent="0">
              <a:lnSpc>
                <a:spcPct val="100000"/>
              </a:lnSpc>
              <a:spcAft>
                <a:spcPts val="0"/>
              </a:spcAft>
              <a:buFontTx/>
              <a:buNone/>
              <a:defRPr sz="1500" b="0">
                <a:noFill/>
                <a:latin typeface="+mn-lt"/>
              </a:defRPr>
            </a:lvl9pPr>
          </a:lstStyle>
          <a:p>
            <a:pPr lvl="0"/>
            <a:r>
              <a:rPr lang="da-DK" dirty="0"/>
              <a:t>.</a:t>
            </a:r>
          </a:p>
        </p:txBody>
      </p:sp>
      <p:sp>
        <p:nvSpPr>
          <p:cNvPr id="2" name="Text Placeholder 8">
            <a:extLst>
              <a:ext uri="{FF2B5EF4-FFF2-40B4-BE49-F238E27FC236}">
                <a16:creationId xmlns:a16="http://schemas.microsoft.com/office/drawing/2014/main" id="{4220CABF-0AD7-18BF-5236-73A453EE153F}"/>
              </a:ext>
            </a:extLst>
          </p:cNvPr>
          <p:cNvSpPr>
            <a:spLocks noGrp="1"/>
          </p:cNvSpPr>
          <p:nvPr>
            <p:ph type="body" sz="quarter" idx="21" hasCustomPrompt="1"/>
          </p:nvPr>
        </p:nvSpPr>
        <p:spPr>
          <a:xfrm>
            <a:off x="619126" y="1888332"/>
            <a:ext cx="8253413" cy="7777668"/>
          </a:xfrm>
        </p:spPr>
        <p:txBody>
          <a:bodyPr/>
          <a:lstStyle>
            <a:lvl1pPr marL="0" indent="0">
              <a:spcAft>
                <a:spcPts val="0"/>
              </a:spcAft>
              <a:buFont typeface="Arial" panose="020B0604020202020204" pitchFamily="34" charset="0"/>
              <a:buChar char="​"/>
              <a:defRPr sz="4200">
                <a:solidFill>
                  <a:schemeClr val="tx1"/>
                </a:solidFill>
                <a:latin typeface="Raleway ExtraBold" panose="020B0003030101060003" pitchFamily="34" charset="0"/>
              </a:defRPr>
            </a:lvl1pPr>
            <a:lvl2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2pPr>
            <a:lvl3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3pPr>
            <a:lvl4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4pPr>
            <a:lvl5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5pPr>
            <a:lvl6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6pPr>
            <a:lvl7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7pPr>
            <a:lvl8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8pPr>
            <a:lvl9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9pPr>
          </a:lstStyle>
          <a:p>
            <a:pPr lvl="0"/>
            <a:r>
              <a:rPr lang="da-DK" dirty="0"/>
              <a:t>”Klik for at tilføje citat, husk citationstegn”                                      Klik </a:t>
            </a:r>
            <a:r>
              <a:rPr lang="da-DK" noProof="0" dirty="0"/>
              <a:t>ENTER derefter TAB for at få </a:t>
            </a:r>
            <a:r>
              <a:rPr lang="da-DK" dirty="0"/>
              <a:t>navne/kilde tekstformat</a:t>
            </a:r>
          </a:p>
          <a:p>
            <a:pPr lvl="1"/>
            <a:r>
              <a:rPr lang="da-DK" noProof="0" dirty="0"/>
              <a:t>Andet niveau</a:t>
            </a:r>
            <a:endParaRPr lang="da-DK" dirty="0"/>
          </a:p>
        </p:txBody>
      </p:sp>
      <p:sp>
        <p:nvSpPr>
          <p:cNvPr id="18" name="Footer Placeholder 17">
            <a:extLst>
              <a:ext uri="{FF2B5EF4-FFF2-40B4-BE49-F238E27FC236}">
                <a16:creationId xmlns:a16="http://schemas.microsoft.com/office/drawing/2014/main" id="{DCBCC0F3-104D-D5C8-9250-00AEDC6B8126}"/>
              </a:ext>
            </a:extLst>
          </p:cNvPr>
          <p:cNvSpPr>
            <a:spLocks noGrp="1"/>
          </p:cNvSpPr>
          <p:nvPr>
            <p:ph type="ftr" sz="quarter" idx="12"/>
          </p:nvPr>
        </p:nvSpPr>
        <p:spPr/>
        <p:txBody>
          <a:bodyPr/>
          <a:lstStyle/>
          <a:p>
            <a:r>
              <a:rPr lang="da-DK" dirty="0"/>
              <a:t>Styrelsen for Grøn Arealomlægning og Vandmiljø / Præsentation</a:t>
            </a:r>
          </a:p>
        </p:txBody>
      </p:sp>
    </p:spTree>
    <p:extLst>
      <p:ext uri="{BB962C8B-B14F-4D97-AF65-F5344CB8AC3E}">
        <p14:creationId xmlns:p14="http://schemas.microsoft.com/office/powerpoint/2010/main" val="38341298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tat og billede A">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EA2D38BA-99D9-33F5-42C2-1F6462F13FA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0C66BE91-453E-4997-B8F4-1DD917C5F752}" type="datetime2">
              <a:rPr lang="da-DK" smtClean="0"/>
              <a:t>24. juni 2026</a:t>
            </a:fld>
            <a:endParaRPr lang="da-DK" dirty="0"/>
          </a:p>
        </p:txBody>
      </p:sp>
      <p:sp>
        <p:nvSpPr>
          <p:cNvPr id="5" name="Footer Placeholder 4">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r>
              <a:rPr lang="da-DK" dirty="0"/>
              <a:t>Styrelsen for Grøn Arealomlægning og Vandmiljø / Præsentation</a:t>
            </a:r>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4" name="Picture Placeholder 3">
            <a:extLst>
              <a:ext uri="{FF2B5EF4-FFF2-40B4-BE49-F238E27FC236}">
                <a16:creationId xmlns:a16="http://schemas.microsoft.com/office/drawing/2014/main" id="{27101045-0321-BB33-BC37-ACD01B53DF95}"/>
              </a:ext>
            </a:extLst>
          </p:cNvPr>
          <p:cNvSpPr>
            <a:spLocks noGrp="1"/>
          </p:cNvSpPr>
          <p:nvPr>
            <p:ph type="pic" sz="quarter" idx="13"/>
          </p:nvPr>
        </p:nvSpPr>
        <p:spPr>
          <a:xfrm>
            <a:off x="5661498" y="646861"/>
            <a:ext cx="12626505" cy="9640145"/>
          </a:xfrm>
          <a:custGeom>
            <a:avLst/>
            <a:gdLst>
              <a:gd name="connsiteX0" fmla="*/ 5172240 w 8417670"/>
              <a:gd name="connsiteY0" fmla="*/ 4 h 6426763"/>
              <a:gd name="connsiteX1" fmla="*/ 5628580 w 8417670"/>
              <a:gd name="connsiteY1" fmla="*/ 189203 h 6426763"/>
              <a:gd name="connsiteX2" fmla="*/ 6052053 w 8417670"/>
              <a:gd name="connsiteY2" fmla="*/ 632745 h 6426763"/>
              <a:gd name="connsiteX3" fmla="*/ 7113200 w 8417670"/>
              <a:gd name="connsiteY3" fmla="*/ 669839 h 6426763"/>
              <a:gd name="connsiteX4" fmla="*/ 8400100 w 8417670"/>
              <a:gd name="connsiteY4" fmla="*/ 263933 h 6426763"/>
              <a:gd name="connsiteX5" fmla="*/ 8412047 w 8417670"/>
              <a:gd name="connsiteY5" fmla="*/ 266353 h 6426763"/>
              <a:gd name="connsiteX6" fmla="*/ 8412126 w 8417670"/>
              <a:gd name="connsiteY6" fmla="*/ 266432 h 6426763"/>
              <a:gd name="connsiteX7" fmla="*/ 8417670 w 8417670"/>
              <a:gd name="connsiteY7" fmla="*/ 4863742 h 6426763"/>
              <a:gd name="connsiteX8" fmla="*/ 8394712 w 8417670"/>
              <a:gd name="connsiteY8" fmla="*/ 4867022 h 6426763"/>
              <a:gd name="connsiteX9" fmla="*/ 7120774 w 8417670"/>
              <a:gd name="connsiteY9" fmla="*/ 5205847 h 6426763"/>
              <a:gd name="connsiteX10" fmla="*/ 7216746 w 8417670"/>
              <a:gd name="connsiteY10" fmla="*/ 6414971 h 6426763"/>
              <a:gd name="connsiteX11" fmla="*/ 7220728 w 8417670"/>
              <a:gd name="connsiteY11" fmla="*/ 6426763 h 6426763"/>
              <a:gd name="connsiteX12" fmla="*/ 12606 w 8417670"/>
              <a:gd name="connsiteY12" fmla="*/ 6416610 h 6426763"/>
              <a:gd name="connsiteX13" fmla="*/ 12606 w 8417670"/>
              <a:gd name="connsiteY13" fmla="*/ 6415127 h 6426763"/>
              <a:gd name="connsiteX14" fmla="*/ 158474 w 8417670"/>
              <a:gd name="connsiteY14" fmla="*/ 5021090 h 6426763"/>
              <a:gd name="connsiteX15" fmla="*/ 1763038 w 8417670"/>
              <a:gd name="connsiteY15" fmla="*/ 4968301 h 6426763"/>
              <a:gd name="connsiteX16" fmla="*/ 2221028 w 8417670"/>
              <a:gd name="connsiteY16" fmla="*/ 2183273 h 6426763"/>
              <a:gd name="connsiteX17" fmla="*/ 4105149 w 8417670"/>
              <a:gd name="connsiteY17" fmla="*/ 2190143 h 6426763"/>
              <a:gd name="connsiteX18" fmla="*/ 4722050 w 8417670"/>
              <a:gd name="connsiteY18" fmla="*/ 191077 h 6426763"/>
              <a:gd name="connsiteX19" fmla="*/ 5172240 w 8417670"/>
              <a:gd name="connsiteY19" fmla="*/ 4 h 642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17670" h="6426763">
                <a:moveTo>
                  <a:pt x="5172240" y="4"/>
                </a:moveTo>
                <a:cubicBezTo>
                  <a:pt x="5337544" y="560"/>
                  <a:pt x="5503872" y="64495"/>
                  <a:pt x="5628580" y="189203"/>
                </a:cubicBezTo>
                <a:cubicBezTo>
                  <a:pt x="5859176" y="421048"/>
                  <a:pt x="5931406" y="512099"/>
                  <a:pt x="6052053" y="632745"/>
                </a:cubicBezTo>
                <a:cubicBezTo>
                  <a:pt x="6328488" y="909180"/>
                  <a:pt x="6626316" y="950645"/>
                  <a:pt x="7113200" y="669839"/>
                </a:cubicBezTo>
                <a:cubicBezTo>
                  <a:pt x="7690430" y="338274"/>
                  <a:pt x="8081810" y="193732"/>
                  <a:pt x="8400100" y="263933"/>
                </a:cubicBezTo>
                <a:lnTo>
                  <a:pt x="8412047" y="266353"/>
                </a:lnTo>
                <a:lnTo>
                  <a:pt x="8412126" y="266432"/>
                </a:lnTo>
                <a:lnTo>
                  <a:pt x="8417670" y="4863742"/>
                </a:lnTo>
                <a:lnTo>
                  <a:pt x="8394712" y="4867022"/>
                </a:lnTo>
                <a:cubicBezTo>
                  <a:pt x="7925556" y="4932303"/>
                  <a:pt x="7406110" y="4920511"/>
                  <a:pt x="7120774" y="5205847"/>
                </a:cubicBezTo>
                <a:cubicBezTo>
                  <a:pt x="6807014" y="5519529"/>
                  <a:pt x="7089460" y="5986967"/>
                  <a:pt x="7216746" y="6414971"/>
                </a:cubicBezTo>
                <a:lnTo>
                  <a:pt x="7220728" y="6426763"/>
                </a:lnTo>
                <a:lnTo>
                  <a:pt x="12606" y="6416610"/>
                </a:lnTo>
                <a:lnTo>
                  <a:pt x="12606" y="6415127"/>
                </a:lnTo>
                <a:cubicBezTo>
                  <a:pt x="8311" y="5779877"/>
                  <a:pt x="-57049" y="5236615"/>
                  <a:pt x="158474" y="5021090"/>
                </a:cubicBezTo>
                <a:cubicBezTo>
                  <a:pt x="659179" y="4520385"/>
                  <a:pt x="1271784" y="5459557"/>
                  <a:pt x="1763038" y="4968301"/>
                </a:cubicBezTo>
                <a:cubicBezTo>
                  <a:pt x="2348548" y="4382793"/>
                  <a:pt x="1391728" y="3012573"/>
                  <a:pt x="2221028" y="2183273"/>
                </a:cubicBezTo>
                <a:cubicBezTo>
                  <a:pt x="2721107" y="1683115"/>
                  <a:pt x="3606945" y="2688350"/>
                  <a:pt x="4105149" y="2190143"/>
                </a:cubicBezTo>
                <a:cubicBezTo>
                  <a:pt x="4560640" y="1734654"/>
                  <a:pt x="4259063" y="683035"/>
                  <a:pt x="4722050" y="191077"/>
                </a:cubicBezTo>
                <a:cubicBezTo>
                  <a:pt x="4842658" y="62270"/>
                  <a:pt x="5006937" y="-553"/>
                  <a:pt x="5172240" y="4"/>
                </a:cubicBezTo>
                <a:close/>
              </a:path>
            </a:pathLst>
          </a:custGeom>
          <a:solidFill>
            <a:schemeClr val="bg1">
              <a:lumMod val="95000"/>
            </a:schemeClr>
          </a:solidFill>
        </p:spPr>
        <p:txBody>
          <a:bodyPr wrap="square" lIns="72000" tIns="72000" rIns="72000">
            <a:noAutofit/>
          </a:bodyPr>
          <a:lstStyle>
            <a:lvl1pPr marL="0" indent="0" algn="ctr">
              <a:lnSpc>
                <a:spcPct val="100000"/>
              </a:lnSpc>
              <a:spcAft>
                <a:spcPts val="0"/>
              </a:spcAft>
              <a:buNone/>
              <a:defRPr sz="2400">
                <a:solidFill>
                  <a:schemeClr val="tx1"/>
                </a:solidFill>
              </a:defRPr>
            </a:lvl1pPr>
          </a:lstStyle>
          <a:p>
            <a:r>
              <a:rPr lang="da-DK" dirty="0"/>
              <a:t>Klik på ikonet for at tilføje et billede</a:t>
            </a:r>
          </a:p>
        </p:txBody>
      </p:sp>
      <p:sp>
        <p:nvSpPr>
          <p:cNvPr id="3" name="Text Placeholder 8">
            <a:extLst>
              <a:ext uri="{FF2B5EF4-FFF2-40B4-BE49-F238E27FC236}">
                <a16:creationId xmlns:a16="http://schemas.microsoft.com/office/drawing/2014/main" id="{8C07CA0A-6A9E-34CD-95B4-82D544E202DF}"/>
              </a:ext>
            </a:extLst>
          </p:cNvPr>
          <p:cNvSpPr>
            <a:spLocks noGrp="1"/>
          </p:cNvSpPr>
          <p:nvPr>
            <p:ph type="body" sz="quarter" idx="21" hasCustomPrompt="1"/>
          </p:nvPr>
        </p:nvSpPr>
        <p:spPr>
          <a:xfrm>
            <a:off x="621001" y="1888332"/>
            <a:ext cx="8251538" cy="7777668"/>
          </a:xfrm>
        </p:spPr>
        <p:txBody>
          <a:bodyPr anchor="t" anchorCtr="0"/>
          <a:lstStyle>
            <a:lvl1pPr marL="0" indent="0">
              <a:spcAft>
                <a:spcPts val="0"/>
              </a:spcAft>
              <a:buFont typeface="Arial" panose="020B0604020202020204" pitchFamily="34" charset="0"/>
              <a:buChar char="​"/>
              <a:defRPr sz="4200">
                <a:solidFill>
                  <a:schemeClr val="accent1"/>
                </a:solidFill>
                <a:latin typeface="Raleway ExtraBold" panose="020B0003030101060003" pitchFamily="34" charset="0"/>
              </a:defRPr>
            </a:lvl1pPr>
            <a:lvl2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2pPr>
            <a:lvl3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3pPr>
            <a:lvl4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4pPr>
            <a:lvl5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5pPr>
            <a:lvl6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6pPr>
            <a:lvl7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7pPr>
            <a:lvl8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8pPr>
            <a:lvl9pPr marL="270000" indent="-270000">
              <a:lnSpc>
                <a:spcPct val="100000"/>
              </a:lnSpc>
              <a:spcBef>
                <a:spcPts val="3600"/>
              </a:spcBef>
              <a:spcAft>
                <a:spcPts val="0"/>
              </a:spcAft>
              <a:buFont typeface="Raleway" panose="020B0003030101060003" pitchFamily="34" charset="0"/>
              <a:buChar char="–"/>
              <a:defRPr sz="2700" b="0">
                <a:solidFill>
                  <a:schemeClr val="accent1"/>
                </a:solidFill>
                <a:latin typeface="+mn-lt"/>
              </a:defRPr>
            </a:lvl9pPr>
          </a:lstStyle>
          <a:p>
            <a:pPr lvl="0"/>
            <a:r>
              <a:rPr lang="da-DK" dirty="0"/>
              <a:t>”Klik for at tilføje citat, husk citationstegn”                                 Klik </a:t>
            </a:r>
            <a:r>
              <a:rPr lang="da-DK" noProof="0" dirty="0"/>
              <a:t>ENTER derefter TAB for at få </a:t>
            </a:r>
            <a:r>
              <a:rPr lang="da-DK" dirty="0"/>
              <a:t>navne/kilde tekstformat</a:t>
            </a:r>
          </a:p>
          <a:p>
            <a:pPr lvl="1"/>
            <a:r>
              <a:rPr lang="da-DK" noProof="0" dirty="0"/>
              <a:t>Andet niveau</a:t>
            </a:r>
            <a:endParaRPr lang="da-DK" dirty="0"/>
          </a:p>
        </p:txBody>
      </p:sp>
    </p:spTree>
    <p:extLst>
      <p:ext uri="{BB962C8B-B14F-4D97-AF65-F5344CB8AC3E}">
        <p14:creationId xmlns:p14="http://schemas.microsoft.com/office/powerpoint/2010/main" val="276025185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tat og billede B">
    <p:bg>
      <p:bgPr>
        <a:solidFill>
          <a:schemeClr val="accent2"/>
        </a:solidFill>
        <a:effectLst/>
      </p:bgPr>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EA2D38BA-99D9-33F5-42C2-1F6462F13FA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CD4C06C3-9930-4F24-82D4-F057A39D3030}" type="datetime2">
              <a:rPr lang="da-DK" smtClean="0"/>
              <a:t>24. juni 2026</a:t>
            </a:fld>
            <a:endParaRPr lang="da-DK" dirty="0"/>
          </a:p>
        </p:txBody>
      </p:sp>
      <p:sp>
        <p:nvSpPr>
          <p:cNvPr id="5" name="Footer Placeholder 4">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r>
              <a:rPr lang="da-DK" dirty="0"/>
              <a:t>Styrelsen for Grøn Arealomlægning og Vandmiljø / Præsentation</a:t>
            </a:r>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4" name="Picture Placeholder 3">
            <a:extLst>
              <a:ext uri="{FF2B5EF4-FFF2-40B4-BE49-F238E27FC236}">
                <a16:creationId xmlns:a16="http://schemas.microsoft.com/office/drawing/2014/main" id="{27101045-0321-BB33-BC37-ACD01B53DF95}"/>
              </a:ext>
            </a:extLst>
          </p:cNvPr>
          <p:cNvSpPr>
            <a:spLocks noGrp="1"/>
          </p:cNvSpPr>
          <p:nvPr>
            <p:ph type="pic" sz="quarter" idx="13"/>
          </p:nvPr>
        </p:nvSpPr>
        <p:spPr>
          <a:xfrm>
            <a:off x="5661498" y="646861"/>
            <a:ext cx="12626505" cy="9640145"/>
          </a:xfrm>
          <a:custGeom>
            <a:avLst/>
            <a:gdLst>
              <a:gd name="connsiteX0" fmla="*/ 5172240 w 8417670"/>
              <a:gd name="connsiteY0" fmla="*/ 4 h 6426763"/>
              <a:gd name="connsiteX1" fmla="*/ 5628580 w 8417670"/>
              <a:gd name="connsiteY1" fmla="*/ 189203 h 6426763"/>
              <a:gd name="connsiteX2" fmla="*/ 6052053 w 8417670"/>
              <a:gd name="connsiteY2" fmla="*/ 632745 h 6426763"/>
              <a:gd name="connsiteX3" fmla="*/ 7113200 w 8417670"/>
              <a:gd name="connsiteY3" fmla="*/ 669839 h 6426763"/>
              <a:gd name="connsiteX4" fmla="*/ 8400100 w 8417670"/>
              <a:gd name="connsiteY4" fmla="*/ 263933 h 6426763"/>
              <a:gd name="connsiteX5" fmla="*/ 8412047 w 8417670"/>
              <a:gd name="connsiteY5" fmla="*/ 266353 h 6426763"/>
              <a:gd name="connsiteX6" fmla="*/ 8412126 w 8417670"/>
              <a:gd name="connsiteY6" fmla="*/ 266432 h 6426763"/>
              <a:gd name="connsiteX7" fmla="*/ 8417670 w 8417670"/>
              <a:gd name="connsiteY7" fmla="*/ 4863742 h 6426763"/>
              <a:gd name="connsiteX8" fmla="*/ 8394712 w 8417670"/>
              <a:gd name="connsiteY8" fmla="*/ 4867022 h 6426763"/>
              <a:gd name="connsiteX9" fmla="*/ 7120774 w 8417670"/>
              <a:gd name="connsiteY9" fmla="*/ 5205847 h 6426763"/>
              <a:gd name="connsiteX10" fmla="*/ 7216746 w 8417670"/>
              <a:gd name="connsiteY10" fmla="*/ 6414971 h 6426763"/>
              <a:gd name="connsiteX11" fmla="*/ 7220728 w 8417670"/>
              <a:gd name="connsiteY11" fmla="*/ 6426763 h 6426763"/>
              <a:gd name="connsiteX12" fmla="*/ 12606 w 8417670"/>
              <a:gd name="connsiteY12" fmla="*/ 6416610 h 6426763"/>
              <a:gd name="connsiteX13" fmla="*/ 12606 w 8417670"/>
              <a:gd name="connsiteY13" fmla="*/ 6415127 h 6426763"/>
              <a:gd name="connsiteX14" fmla="*/ 158474 w 8417670"/>
              <a:gd name="connsiteY14" fmla="*/ 5021090 h 6426763"/>
              <a:gd name="connsiteX15" fmla="*/ 1763038 w 8417670"/>
              <a:gd name="connsiteY15" fmla="*/ 4968301 h 6426763"/>
              <a:gd name="connsiteX16" fmla="*/ 2221028 w 8417670"/>
              <a:gd name="connsiteY16" fmla="*/ 2183273 h 6426763"/>
              <a:gd name="connsiteX17" fmla="*/ 4105149 w 8417670"/>
              <a:gd name="connsiteY17" fmla="*/ 2190143 h 6426763"/>
              <a:gd name="connsiteX18" fmla="*/ 4722050 w 8417670"/>
              <a:gd name="connsiteY18" fmla="*/ 191077 h 6426763"/>
              <a:gd name="connsiteX19" fmla="*/ 5172240 w 8417670"/>
              <a:gd name="connsiteY19" fmla="*/ 4 h 642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17670" h="6426763">
                <a:moveTo>
                  <a:pt x="5172240" y="4"/>
                </a:moveTo>
                <a:cubicBezTo>
                  <a:pt x="5337544" y="560"/>
                  <a:pt x="5503872" y="64495"/>
                  <a:pt x="5628580" y="189203"/>
                </a:cubicBezTo>
                <a:cubicBezTo>
                  <a:pt x="5859176" y="421048"/>
                  <a:pt x="5931406" y="512099"/>
                  <a:pt x="6052053" y="632745"/>
                </a:cubicBezTo>
                <a:cubicBezTo>
                  <a:pt x="6328488" y="909180"/>
                  <a:pt x="6626316" y="950645"/>
                  <a:pt x="7113200" y="669839"/>
                </a:cubicBezTo>
                <a:cubicBezTo>
                  <a:pt x="7690430" y="338274"/>
                  <a:pt x="8081810" y="193732"/>
                  <a:pt x="8400100" y="263933"/>
                </a:cubicBezTo>
                <a:lnTo>
                  <a:pt x="8412047" y="266353"/>
                </a:lnTo>
                <a:lnTo>
                  <a:pt x="8412126" y="266432"/>
                </a:lnTo>
                <a:lnTo>
                  <a:pt x="8417670" y="4863742"/>
                </a:lnTo>
                <a:lnTo>
                  <a:pt x="8394712" y="4867022"/>
                </a:lnTo>
                <a:cubicBezTo>
                  <a:pt x="7925556" y="4932303"/>
                  <a:pt x="7406110" y="4920511"/>
                  <a:pt x="7120774" y="5205847"/>
                </a:cubicBezTo>
                <a:cubicBezTo>
                  <a:pt x="6807014" y="5519529"/>
                  <a:pt x="7089460" y="5986967"/>
                  <a:pt x="7216746" y="6414971"/>
                </a:cubicBezTo>
                <a:lnTo>
                  <a:pt x="7220728" y="6426763"/>
                </a:lnTo>
                <a:lnTo>
                  <a:pt x="12606" y="6416610"/>
                </a:lnTo>
                <a:lnTo>
                  <a:pt x="12606" y="6415127"/>
                </a:lnTo>
                <a:cubicBezTo>
                  <a:pt x="8311" y="5779877"/>
                  <a:pt x="-57049" y="5236615"/>
                  <a:pt x="158474" y="5021090"/>
                </a:cubicBezTo>
                <a:cubicBezTo>
                  <a:pt x="659179" y="4520385"/>
                  <a:pt x="1271784" y="5459557"/>
                  <a:pt x="1763038" y="4968301"/>
                </a:cubicBezTo>
                <a:cubicBezTo>
                  <a:pt x="2348548" y="4382793"/>
                  <a:pt x="1391728" y="3012573"/>
                  <a:pt x="2221028" y="2183273"/>
                </a:cubicBezTo>
                <a:cubicBezTo>
                  <a:pt x="2721107" y="1683115"/>
                  <a:pt x="3606945" y="2688350"/>
                  <a:pt x="4105149" y="2190143"/>
                </a:cubicBezTo>
                <a:cubicBezTo>
                  <a:pt x="4560640" y="1734654"/>
                  <a:pt x="4259063" y="683035"/>
                  <a:pt x="4722050" y="191077"/>
                </a:cubicBezTo>
                <a:cubicBezTo>
                  <a:pt x="4842658" y="62270"/>
                  <a:pt x="5006937" y="-553"/>
                  <a:pt x="5172240" y="4"/>
                </a:cubicBezTo>
                <a:close/>
              </a:path>
            </a:pathLst>
          </a:custGeom>
          <a:solidFill>
            <a:schemeClr val="bg1">
              <a:lumMod val="95000"/>
            </a:schemeClr>
          </a:solidFill>
        </p:spPr>
        <p:txBody>
          <a:bodyPr wrap="square" lIns="72000" tIns="72000" rIns="72000">
            <a:noAutofit/>
          </a:bodyPr>
          <a:lstStyle>
            <a:lvl1pPr marL="0" indent="0" algn="ctr">
              <a:lnSpc>
                <a:spcPct val="100000"/>
              </a:lnSpc>
              <a:spcAft>
                <a:spcPts val="0"/>
              </a:spcAft>
              <a:buNone/>
              <a:defRPr sz="2400">
                <a:solidFill>
                  <a:schemeClr val="tx1"/>
                </a:solidFill>
              </a:defRPr>
            </a:lvl1pPr>
          </a:lstStyle>
          <a:p>
            <a:r>
              <a:rPr lang="da-DK" dirty="0"/>
              <a:t>Klik på ikonet for at tilføje et billede</a:t>
            </a:r>
          </a:p>
        </p:txBody>
      </p:sp>
      <p:sp>
        <p:nvSpPr>
          <p:cNvPr id="3" name="Text Placeholder 8">
            <a:extLst>
              <a:ext uri="{FF2B5EF4-FFF2-40B4-BE49-F238E27FC236}">
                <a16:creationId xmlns:a16="http://schemas.microsoft.com/office/drawing/2014/main" id="{8C07CA0A-6A9E-34CD-95B4-82D544E202DF}"/>
              </a:ext>
            </a:extLst>
          </p:cNvPr>
          <p:cNvSpPr>
            <a:spLocks noGrp="1"/>
          </p:cNvSpPr>
          <p:nvPr>
            <p:ph type="body" sz="quarter" idx="21" hasCustomPrompt="1"/>
          </p:nvPr>
        </p:nvSpPr>
        <p:spPr>
          <a:xfrm>
            <a:off x="621001" y="1888332"/>
            <a:ext cx="8251538" cy="7777668"/>
          </a:xfrm>
        </p:spPr>
        <p:txBody>
          <a:bodyPr anchor="t" anchorCtr="0"/>
          <a:lstStyle>
            <a:lvl1pPr marL="0" indent="0">
              <a:spcAft>
                <a:spcPts val="0"/>
              </a:spcAft>
              <a:buFont typeface="Arial" panose="020B0604020202020204" pitchFamily="34" charset="0"/>
              <a:buChar char="​"/>
              <a:defRPr sz="4200">
                <a:solidFill>
                  <a:schemeClr val="tx1"/>
                </a:solidFill>
                <a:latin typeface="Raleway ExtraBold" panose="020B0003030101060003" pitchFamily="34" charset="0"/>
              </a:defRPr>
            </a:lvl1pPr>
            <a:lvl2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2pPr>
            <a:lvl3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3pPr>
            <a:lvl4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4pPr>
            <a:lvl5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5pPr>
            <a:lvl6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6pPr>
            <a:lvl7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7pPr>
            <a:lvl8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8pPr>
            <a:lvl9pPr marL="270000" indent="-270000">
              <a:lnSpc>
                <a:spcPct val="100000"/>
              </a:lnSpc>
              <a:spcBef>
                <a:spcPts val="3600"/>
              </a:spcBef>
              <a:spcAft>
                <a:spcPts val="0"/>
              </a:spcAft>
              <a:buFont typeface="Raleway" panose="020B0003030101060003" pitchFamily="34" charset="0"/>
              <a:buChar char="–"/>
              <a:defRPr sz="2700" b="0">
                <a:solidFill>
                  <a:schemeClr val="tx1"/>
                </a:solidFill>
                <a:latin typeface="+mn-lt"/>
              </a:defRPr>
            </a:lvl9pPr>
          </a:lstStyle>
          <a:p>
            <a:pPr lvl="0"/>
            <a:r>
              <a:rPr lang="da-DK" dirty="0"/>
              <a:t>”Klik for at tilføje citat, husk citationstegn”                                 Klik ENTER derefter TAB for at få navne/kilde tekstformat</a:t>
            </a:r>
          </a:p>
          <a:p>
            <a:pPr lvl="1"/>
            <a:r>
              <a:rPr lang="da-DK" dirty="0"/>
              <a:t>Andet niveau</a:t>
            </a:r>
          </a:p>
        </p:txBody>
      </p:sp>
    </p:spTree>
    <p:extLst>
      <p:ext uri="{BB962C8B-B14F-4D97-AF65-F5344CB8AC3E}">
        <p14:creationId xmlns:p14="http://schemas.microsoft.com/office/powerpoint/2010/main" val="177952588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n titel A">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04ECDE2E-BD4A-4A9A-B082-E983869FFEE4}" type="datetime2">
              <a:rPr lang="da-DK" smtClean="0"/>
              <a:t>24. juni 2026</a:t>
            </a:fld>
            <a:endParaRPr lang="da-DK" dirty="0"/>
          </a:p>
        </p:txBody>
      </p:sp>
      <p:pic>
        <p:nvPicPr>
          <p:cNvPr id="6" name="Billede 26">
            <a:extLst>
              <a:ext uri="{FF2B5EF4-FFF2-40B4-BE49-F238E27FC236}">
                <a16:creationId xmlns:a16="http://schemas.microsoft.com/office/drawing/2014/main" id="{45C9B30F-0E63-D893-9928-092ABCD0E791}"/>
              </a:ext>
            </a:extLst>
          </p:cNvPr>
          <p:cNvPicPr>
            <a:picLocks noChangeAspect="1"/>
          </p:cNvPicPr>
          <p:nvPr userDrawn="1"/>
        </p:nvPicPr>
        <p:blipFill>
          <a:blip r:embed="rId2">
            <a:alphaModFix amt="20000"/>
          </a:blip>
          <a:srcRect l="47405" t="43739" r="14376" b="7667"/>
          <a:stretch/>
        </p:blipFill>
        <p:spPr>
          <a:xfrm>
            <a:off x="3904766" y="0"/>
            <a:ext cx="14383235" cy="10287000"/>
          </a:xfrm>
          <a:prstGeom prst="rect">
            <a:avLst/>
          </a:prstGeom>
        </p:spPr>
      </p:pic>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lvl1pPr>
              <a:defRPr>
                <a:solidFill>
                  <a:schemeClr val="accent1"/>
                </a:solidFill>
              </a:defRPr>
            </a:lvl1pPr>
          </a:lstStyle>
          <a:p>
            <a:r>
              <a:rPr lang="da-DK" dirty="0"/>
              <a:t>Klik for at tilføje titel</a:t>
            </a:r>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492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un titel B">
    <p:bg>
      <p:bgPr>
        <a:solidFill>
          <a:schemeClr val="accent1"/>
        </a:solidFill>
        <a:effectLst/>
      </p:bgPr>
    </p:bg>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0B5D21E7-D258-44B7-88D6-02D1B7019001}" type="datetime2">
              <a:rPr lang="da-DK" smtClean="0"/>
              <a:t>24. juni 2026</a:t>
            </a:fld>
            <a:endParaRPr lang="da-DK" dirty="0"/>
          </a:p>
        </p:txBody>
      </p:sp>
      <p:sp>
        <p:nvSpPr>
          <p:cNvPr id="3" name="Baggrund">
            <a:extLst>
              <a:ext uri="{FF2B5EF4-FFF2-40B4-BE49-F238E27FC236}">
                <a16:creationId xmlns:a16="http://schemas.microsoft.com/office/drawing/2014/main" id="{5B02C2C5-F235-E829-A2E7-096527F9C79E}"/>
              </a:ext>
            </a:extLst>
          </p:cNvPr>
          <p:cNvSpPr/>
          <p:nvPr userDrawn="1"/>
        </p:nvSpPr>
        <p:spPr bwMode="white">
          <a:xfrm>
            <a:off x="0" y="0"/>
            <a:ext cx="182898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000" noProof="0" dirty="0"/>
          </a:p>
        </p:txBody>
      </p:sp>
      <p:pic>
        <p:nvPicPr>
          <p:cNvPr id="9" name="Billede 3">
            <a:extLst>
              <a:ext uri="{FF2B5EF4-FFF2-40B4-BE49-F238E27FC236}">
                <a16:creationId xmlns:a16="http://schemas.microsoft.com/office/drawing/2014/main" id="{07C8135C-EDF8-C779-F727-D1791BC0C46D}"/>
              </a:ext>
            </a:extLst>
          </p:cNvPr>
          <p:cNvPicPr>
            <a:picLocks noChangeAspect="1"/>
          </p:cNvPicPr>
          <p:nvPr userDrawn="1"/>
        </p:nvPicPr>
        <p:blipFill>
          <a:blip r:embed="rId2">
            <a:alphaModFix amt="40000"/>
          </a:blip>
          <a:srcRect l="55547" t="44023" r="14560" b="7759"/>
          <a:stretch/>
        </p:blipFill>
        <p:spPr>
          <a:xfrm>
            <a:off x="6950291" y="1"/>
            <a:ext cx="11337710" cy="10286999"/>
          </a:xfrm>
          <a:prstGeom prst="rect">
            <a:avLst/>
          </a:prstGeom>
        </p:spPr>
      </p:pic>
      <p:cxnSp>
        <p:nvCxnSpPr>
          <p:cNvPr id="8" name="Lige forbindelse 1">
            <a:extLst>
              <a:ext uri="{FF2B5EF4-FFF2-40B4-BE49-F238E27FC236}">
                <a16:creationId xmlns:a16="http://schemas.microsoft.com/office/drawing/2014/main" id="{3D511EED-5CD3-94C9-F0B4-ECCA2C9B594B}"/>
              </a:ext>
            </a:extLst>
          </p:cNvPr>
          <p:cNvCxnSpPr>
            <a:cxnSpLocks/>
          </p:cNvCxnSpPr>
          <p:nvPr userDrawn="1"/>
        </p:nvCxnSpPr>
        <p:spPr>
          <a:xfrm>
            <a:off x="620382" y="1281237"/>
            <a:ext cx="1350000" cy="0"/>
          </a:xfrm>
          <a:prstGeom prst="line">
            <a:avLst/>
          </a:prstGeom>
          <a:ln w="349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lvl1pPr>
              <a:defRPr>
                <a:solidFill>
                  <a:schemeClr val="tx1"/>
                </a:solidFill>
              </a:defRPr>
            </a:lvl1pPr>
          </a:lstStyle>
          <a:p>
            <a:r>
              <a:rPr lang="da-DK" dirty="0"/>
              <a:t>Klik for at tilføje titel</a:t>
            </a:r>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lvl1pPr>
              <a:defRPr>
                <a:solidFill>
                  <a:schemeClr val="tx1"/>
                </a:solidFill>
              </a:defRPr>
            </a:lvl1p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91397109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un titel C">
    <p:bg>
      <p:bgRef idx="1001">
        <a:schemeClr val="bg1"/>
      </p:bgRef>
    </p:bg>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D60A1D76-3673-417D-9F72-E1566CF6E3AE}" type="datetime2">
              <a:rPr lang="da-DK" smtClean="0"/>
              <a:t>24. juni 2026</a:t>
            </a:fld>
            <a:endParaRPr lang="da-DK" dirty="0"/>
          </a:p>
        </p:txBody>
      </p:sp>
      <p:sp>
        <p:nvSpPr>
          <p:cNvPr id="3" name="Baggrund">
            <a:extLst>
              <a:ext uri="{FF2B5EF4-FFF2-40B4-BE49-F238E27FC236}">
                <a16:creationId xmlns:a16="http://schemas.microsoft.com/office/drawing/2014/main" id="{5B02C2C5-F235-E829-A2E7-096527F9C79E}"/>
              </a:ext>
            </a:extLst>
          </p:cNvPr>
          <p:cNvSpPr/>
          <p:nvPr userDrawn="1"/>
        </p:nvSpPr>
        <p:spPr bwMode="white">
          <a:xfrm>
            <a:off x="0" y="0"/>
            <a:ext cx="182898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000" noProof="0" dirty="0"/>
          </a:p>
        </p:txBody>
      </p:sp>
      <p:pic>
        <p:nvPicPr>
          <p:cNvPr id="9" name="Billede 3">
            <a:extLst>
              <a:ext uri="{FF2B5EF4-FFF2-40B4-BE49-F238E27FC236}">
                <a16:creationId xmlns:a16="http://schemas.microsoft.com/office/drawing/2014/main" id="{07C8135C-EDF8-C779-F727-D1791BC0C46D}"/>
              </a:ext>
            </a:extLst>
          </p:cNvPr>
          <p:cNvPicPr>
            <a:picLocks noChangeAspect="1"/>
          </p:cNvPicPr>
          <p:nvPr userDrawn="1"/>
        </p:nvPicPr>
        <p:blipFill>
          <a:blip r:embed="rId2">
            <a:alphaModFix amt="40000"/>
          </a:blip>
          <a:srcRect l="55547" t="44023" r="14560" b="7759"/>
          <a:stretch/>
        </p:blipFill>
        <p:spPr>
          <a:xfrm>
            <a:off x="6950291" y="1"/>
            <a:ext cx="11337710" cy="10286999"/>
          </a:xfrm>
          <a:prstGeom prst="rect">
            <a:avLst/>
          </a:prstGeom>
        </p:spPr>
      </p:pic>
      <p:cxnSp>
        <p:nvCxnSpPr>
          <p:cNvPr id="8" name="Lige forbindelse 1">
            <a:extLst>
              <a:ext uri="{FF2B5EF4-FFF2-40B4-BE49-F238E27FC236}">
                <a16:creationId xmlns:a16="http://schemas.microsoft.com/office/drawing/2014/main" id="{3D511EED-5CD3-94C9-F0B4-ECCA2C9B594B}"/>
              </a:ext>
            </a:extLst>
          </p:cNvPr>
          <p:cNvCxnSpPr>
            <a:cxnSpLocks/>
          </p:cNvCxnSpPr>
          <p:nvPr userDrawn="1"/>
        </p:nvCxnSpPr>
        <p:spPr>
          <a:xfrm>
            <a:off x="620382" y="1281237"/>
            <a:ext cx="1350000" cy="0"/>
          </a:xfrm>
          <a:prstGeom prst="line">
            <a:avLst/>
          </a:prstGeom>
          <a:ln w="349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lvl1pPr>
              <a:defRPr>
                <a:solidFill>
                  <a:schemeClr val="tx1"/>
                </a:solidFill>
              </a:defRPr>
            </a:lvl1pPr>
          </a:lstStyle>
          <a:p>
            <a:r>
              <a:rPr lang="da-DK" dirty="0"/>
              <a:t>Klik for at tilføje titel</a:t>
            </a:r>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lvl1pPr>
              <a:defRPr>
                <a:solidFill>
                  <a:schemeClr val="tx1"/>
                </a:solidFill>
              </a:defRPr>
            </a:lvl1p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3465741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un titel D">
    <p:bg>
      <p:bgRef idx="1001">
        <a:schemeClr val="bg1"/>
      </p:bgRef>
    </p:bg>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0441AC39-D4B9-4659-9BEB-E323E2E2CD47}" type="datetime2">
              <a:rPr lang="da-DK" smtClean="0"/>
              <a:t>24. juni 2026</a:t>
            </a:fld>
            <a:endParaRPr lang="da-DK" dirty="0"/>
          </a:p>
        </p:txBody>
      </p:sp>
      <p:sp>
        <p:nvSpPr>
          <p:cNvPr id="3" name="Baggrund">
            <a:extLst>
              <a:ext uri="{FF2B5EF4-FFF2-40B4-BE49-F238E27FC236}">
                <a16:creationId xmlns:a16="http://schemas.microsoft.com/office/drawing/2014/main" id="{5B02C2C5-F235-E829-A2E7-096527F9C79E}"/>
              </a:ext>
            </a:extLst>
          </p:cNvPr>
          <p:cNvSpPr/>
          <p:nvPr userDrawn="1"/>
        </p:nvSpPr>
        <p:spPr bwMode="white">
          <a:xfrm>
            <a:off x="0" y="0"/>
            <a:ext cx="18289800" cy="1028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000" noProof="0" dirty="0"/>
          </a:p>
        </p:txBody>
      </p:sp>
      <p:pic>
        <p:nvPicPr>
          <p:cNvPr id="9" name="Billede 3">
            <a:extLst>
              <a:ext uri="{FF2B5EF4-FFF2-40B4-BE49-F238E27FC236}">
                <a16:creationId xmlns:a16="http://schemas.microsoft.com/office/drawing/2014/main" id="{07C8135C-EDF8-C779-F727-D1791BC0C46D}"/>
              </a:ext>
            </a:extLst>
          </p:cNvPr>
          <p:cNvPicPr>
            <a:picLocks noChangeAspect="1"/>
          </p:cNvPicPr>
          <p:nvPr userDrawn="1"/>
        </p:nvPicPr>
        <p:blipFill>
          <a:blip r:embed="rId2">
            <a:alphaModFix amt="40000"/>
          </a:blip>
          <a:srcRect l="55547" t="44023" r="14560" b="7759"/>
          <a:stretch/>
        </p:blipFill>
        <p:spPr>
          <a:xfrm>
            <a:off x="6950291" y="1"/>
            <a:ext cx="11337710" cy="10286999"/>
          </a:xfrm>
          <a:prstGeom prst="rect">
            <a:avLst/>
          </a:prstGeom>
        </p:spPr>
      </p:pic>
      <p:cxnSp>
        <p:nvCxnSpPr>
          <p:cNvPr id="8" name="Lige forbindelse 1">
            <a:extLst>
              <a:ext uri="{FF2B5EF4-FFF2-40B4-BE49-F238E27FC236}">
                <a16:creationId xmlns:a16="http://schemas.microsoft.com/office/drawing/2014/main" id="{3D511EED-5CD3-94C9-F0B4-ECCA2C9B594B}"/>
              </a:ext>
            </a:extLst>
          </p:cNvPr>
          <p:cNvCxnSpPr>
            <a:cxnSpLocks/>
          </p:cNvCxnSpPr>
          <p:nvPr userDrawn="1"/>
        </p:nvCxnSpPr>
        <p:spPr>
          <a:xfrm>
            <a:off x="620382" y="1281237"/>
            <a:ext cx="1350000" cy="0"/>
          </a:xfrm>
          <a:prstGeom prst="line">
            <a:avLst/>
          </a:prstGeom>
          <a:ln w="349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lvl1pPr>
              <a:defRPr>
                <a:solidFill>
                  <a:schemeClr val="tx1"/>
                </a:solidFill>
              </a:defRPr>
            </a:lvl1pPr>
          </a:lstStyle>
          <a:p>
            <a:r>
              <a:rPr lang="da-DK" dirty="0"/>
              <a:t>Klik for at tilføje titel</a:t>
            </a:r>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lvl1pPr>
              <a:defRPr>
                <a:solidFill>
                  <a:schemeClr val="tx1"/>
                </a:solidFill>
              </a:defRPr>
            </a:lvl1p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8486595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un titel E">
    <p:bg>
      <p:bgPr>
        <a:solidFill>
          <a:schemeClr val="accent5"/>
        </a:solidFill>
        <a:effectLst/>
      </p:bgPr>
    </p:bg>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9CEE768D-AEFE-421F-89B5-EC6062A8F4F9}" type="datetime2">
              <a:rPr lang="da-DK" smtClean="0"/>
              <a:t>24. juni 2026</a:t>
            </a:fld>
            <a:endParaRPr lang="da-DK" dirty="0"/>
          </a:p>
        </p:txBody>
      </p:sp>
      <p:sp>
        <p:nvSpPr>
          <p:cNvPr id="3" name="Baggrund">
            <a:extLst>
              <a:ext uri="{FF2B5EF4-FFF2-40B4-BE49-F238E27FC236}">
                <a16:creationId xmlns:a16="http://schemas.microsoft.com/office/drawing/2014/main" id="{5B02C2C5-F235-E829-A2E7-096527F9C79E}"/>
              </a:ext>
            </a:extLst>
          </p:cNvPr>
          <p:cNvSpPr/>
          <p:nvPr userDrawn="1"/>
        </p:nvSpPr>
        <p:spPr bwMode="white">
          <a:xfrm>
            <a:off x="0" y="0"/>
            <a:ext cx="18289800" cy="10287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000" noProof="0" dirty="0"/>
          </a:p>
        </p:txBody>
      </p:sp>
      <p:pic>
        <p:nvPicPr>
          <p:cNvPr id="9" name="Billede 3">
            <a:extLst>
              <a:ext uri="{FF2B5EF4-FFF2-40B4-BE49-F238E27FC236}">
                <a16:creationId xmlns:a16="http://schemas.microsoft.com/office/drawing/2014/main" id="{07C8135C-EDF8-C779-F727-D1791BC0C46D}"/>
              </a:ext>
            </a:extLst>
          </p:cNvPr>
          <p:cNvPicPr>
            <a:picLocks noChangeAspect="1"/>
          </p:cNvPicPr>
          <p:nvPr userDrawn="1"/>
        </p:nvPicPr>
        <p:blipFill>
          <a:blip r:embed="rId2">
            <a:alphaModFix amt="40000"/>
          </a:blip>
          <a:srcRect l="55547" t="44023" r="14560" b="7759"/>
          <a:stretch/>
        </p:blipFill>
        <p:spPr>
          <a:xfrm>
            <a:off x="6950291" y="1"/>
            <a:ext cx="11337710" cy="10286999"/>
          </a:xfrm>
          <a:prstGeom prst="rect">
            <a:avLst/>
          </a:prstGeom>
        </p:spPr>
      </p:pic>
      <p:cxnSp>
        <p:nvCxnSpPr>
          <p:cNvPr id="8" name="Lige forbindelse 1">
            <a:extLst>
              <a:ext uri="{FF2B5EF4-FFF2-40B4-BE49-F238E27FC236}">
                <a16:creationId xmlns:a16="http://schemas.microsoft.com/office/drawing/2014/main" id="{3D511EED-5CD3-94C9-F0B4-ECCA2C9B594B}"/>
              </a:ext>
            </a:extLst>
          </p:cNvPr>
          <p:cNvCxnSpPr>
            <a:cxnSpLocks/>
          </p:cNvCxnSpPr>
          <p:nvPr userDrawn="1"/>
        </p:nvCxnSpPr>
        <p:spPr>
          <a:xfrm>
            <a:off x="620382" y="1281237"/>
            <a:ext cx="1350000" cy="0"/>
          </a:xfrm>
          <a:prstGeom prst="line">
            <a:avLst/>
          </a:prstGeom>
          <a:ln w="349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lvl1pPr>
              <a:defRPr>
                <a:solidFill>
                  <a:schemeClr val="tx1"/>
                </a:solidFill>
              </a:defRPr>
            </a:lvl1pPr>
          </a:lstStyle>
          <a:p>
            <a:r>
              <a:rPr lang="da-DK" dirty="0"/>
              <a:t>Klik for at tilføje titel</a:t>
            </a:r>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lvl1pPr>
              <a:defRPr>
                <a:solidFill>
                  <a:schemeClr val="tx1"/>
                </a:solidFill>
              </a:defRPr>
            </a:lvl1p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981711982"/>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un titel F">
    <p:bg>
      <p:bgPr>
        <a:solidFill>
          <a:schemeClr val="accent4"/>
        </a:solidFill>
        <a:effectLst/>
      </p:bgPr>
    </p:bg>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CF015A0A-9E67-4259-BA8E-F95A4D9DF361}" type="datetime2">
              <a:rPr lang="da-DK" smtClean="0"/>
              <a:t>24. juni 2026</a:t>
            </a:fld>
            <a:endParaRPr lang="da-DK" dirty="0"/>
          </a:p>
        </p:txBody>
      </p:sp>
      <p:sp>
        <p:nvSpPr>
          <p:cNvPr id="3" name="Baggrund">
            <a:extLst>
              <a:ext uri="{FF2B5EF4-FFF2-40B4-BE49-F238E27FC236}">
                <a16:creationId xmlns:a16="http://schemas.microsoft.com/office/drawing/2014/main" id="{5B02C2C5-F235-E829-A2E7-096527F9C79E}"/>
              </a:ext>
            </a:extLst>
          </p:cNvPr>
          <p:cNvSpPr/>
          <p:nvPr userDrawn="1"/>
        </p:nvSpPr>
        <p:spPr bwMode="white">
          <a:xfrm>
            <a:off x="0" y="0"/>
            <a:ext cx="18289800" cy="1028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000" noProof="0" dirty="0"/>
          </a:p>
        </p:txBody>
      </p:sp>
      <p:pic>
        <p:nvPicPr>
          <p:cNvPr id="9" name="Billede 3">
            <a:extLst>
              <a:ext uri="{FF2B5EF4-FFF2-40B4-BE49-F238E27FC236}">
                <a16:creationId xmlns:a16="http://schemas.microsoft.com/office/drawing/2014/main" id="{07C8135C-EDF8-C779-F727-D1791BC0C46D}"/>
              </a:ext>
            </a:extLst>
          </p:cNvPr>
          <p:cNvPicPr>
            <a:picLocks noChangeAspect="1"/>
          </p:cNvPicPr>
          <p:nvPr userDrawn="1"/>
        </p:nvPicPr>
        <p:blipFill>
          <a:blip r:embed="rId2">
            <a:alphaModFix amt="40000"/>
          </a:blip>
          <a:srcRect l="55547" t="44023" r="14560" b="7759"/>
          <a:stretch/>
        </p:blipFill>
        <p:spPr>
          <a:xfrm>
            <a:off x="6950291" y="1"/>
            <a:ext cx="11337710" cy="10286999"/>
          </a:xfrm>
          <a:prstGeom prst="rect">
            <a:avLst/>
          </a:prstGeom>
        </p:spPr>
      </p:pic>
      <p:cxnSp>
        <p:nvCxnSpPr>
          <p:cNvPr id="8" name="Lige forbindelse 1">
            <a:extLst>
              <a:ext uri="{FF2B5EF4-FFF2-40B4-BE49-F238E27FC236}">
                <a16:creationId xmlns:a16="http://schemas.microsoft.com/office/drawing/2014/main" id="{3D511EED-5CD3-94C9-F0B4-ECCA2C9B594B}"/>
              </a:ext>
            </a:extLst>
          </p:cNvPr>
          <p:cNvCxnSpPr>
            <a:cxnSpLocks/>
          </p:cNvCxnSpPr>
          <p:nvPr userDrawn="1"/>
        </p:nvCxnSpPr>
        <p:spPr>
          <a:xfrm>
            <a:off x="620382" y="1281237"/>
            <a:ext cx="1350000" cy="0"/>
          </a:xfrm>
          <a:prstGeom prst="line">
            <a:avLst/>
          </a:prstGeom>
          <a:ln w="349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lvl1pPr>
              <a:defRPr>
                <a:solidFill>
                  <a:schemeClr val="tx1"/>
                </a:solidFill>
              </a:defRPr>
            </a:lvl1pPr>
          </a:lstStyle>
          <a:p>
            <a:r>
              <a:rPr lang="da-DK" dirty="0"/>
              <a:t>Klik for at tilføje titel</a:t>
            </a:r>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lvl1pPr>
              <a:defRPr>
                <a:solidFill>
                  <a:schemeClr val="tx1"/>
                </a:solidFill>
              </a:defRPr>
            </a:lvl1p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152209202"/>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un titel G">
    <p:bg>
      <p:bgPr>
        <a:solidFill>
          <a:schemeClr val="accent6"/>
        </a:solidFill>
        <a:effectLst/>
      </p:bgPr>
    </p:bg>
    <p:spTree>
      <p:nvGrpSpPr>
        <p:cNvPr id="1" name=""/>
        <p:cNvGrpSpPr/>
        <p:nvPr/>
      </p:nvGrpSpPr>
      <p:grpSpPr>
        <a:xfrm>
          <a:off x="0" y="0"/>
          <a:ext cx="0" cy="0"/>
          <a:chOff x="0" y="0"/>
          <a:chExt cx="0" cy="0"/>
        </a:xfrm>
      </p:grpSpPr>
      <p:sp>
        <p:nvSpPr>
          <p:cNvPr id="7" name="Date Placeholder 3" hidden="1">
            <a:extLst>
              <a:ext uri="{FF2B5EF4-FFF2-40B4-BE49-F238E27FC236}">
                <a16:creationId xmlns:a16="http://schemas.microsoft.com/office/drawing/2014/main" id="{2D494C1E-1705-9A9D-4942-7534C8A7E2F3}"/>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EAA891FC-44B2-40B3-B765-68E699E0F5AA}" type="datetime2">
              <a:rPr lang="da-DK" smtClean="0"/>
              <a:t>24. juni 2026</a:t>
            </a:fld>
            <a:endParaRPr lang="da-DK" dirty="0"/>
          </a:p>
        </p:txBody>
      </p:sp>
      <p:sp>
        <p:nvSpPr>
          <p:cNvPr id="3" name="Baggrund">
            <a:extLst>
              <a:ext uri="{FF2B5EF4-FFF2-40B4-BE49-F238E27FC236}">
                <a16:creationId xmlns:a16="http://schemas.microsoft.com/office/drawing/2014/main" id="{5B02C2C5-F235-E829-A2E7-096527F9C79E}"/>
              </a:ext>
            </a:extLst>
          </p:cNvPr>
          <p:cNvSpPr/>
          <p:nvPr userDrawn="1"/>
        </p:nvSpPr>
        <p:spPr bwMode="white">
          <a:xfrm>
            <a:off x="0" y="0"/>
            <a:ext cx="18289800"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000" noProof="0" dirty="0"/>
          </a:p>
        </p:txBody>
      </p:sp>
      <p:pic>
        <p:nvPicPr>
          <p:cNvPr id="9" name="Billede 3">
            <a:extLst>
              <a:ext uri="{FF2B5EF4-FFF2-40B4-BE49-F238E27FC236}">
                <a16:creationId xmlns:a16="http://schemas.microsoft.com/office/drawing/2014/main" id="{07C8135C-EDF8-C779-F727-D1791BC0C46D}"/>
              </a:ext>
            </a:extLst>
          </p:cNvPr>
          <p:cNvPicPr>
            <a:picLocks noChangeAspect="1"/>
          </p:cNvPicPr>
          <p:nvPr userDrawn="1"/>
        </p:nvPicPr>
        <p:blipFill>
          <a:blip r:embed="rId2">
            <a:alphaModFix amt="40000"/>
          </a:blip>
          <a:srcRect l="55547" t="44023" r="14560" b="7759"/>
          <a:stretch/>
        </p:blipFill>
        <p:spPr>
          <a:xfrm>
            <a:off x="6950291" y="1"/>
            <a:ext cx="11337710" cy="10286999"/>
          </a:xfrm>
          <a:prstGeom prst="rect">
            <a:avLst/>
          </a:prstGeom>
        </p:spPr>
      </p:pic>
      <p:cxnSp>
        <p:nvCxnSpPr>
          <p:cNvPr id="8" name="Lige forbindelse 1">
            <a:extLst>
              <a:ext uri="{FF2B5EF4-FFF2-40B4-BE49-F238E27FC236}">
                <a16:creationId xmlns:a16="http://schemas.microsoft.com/office/drawing/2014/main" id="{3D511EED-5CD3-94C9-F0B4-ECCA2C9B594B}"/>
              </a:ext>
            </a:extLst>
          </p:cNvPr>
          <p:cNvCxnSpPr>
            <a:cxnSpLocks/>
          </p:cNvCxnSpPr>
          <p:nvPr userDrawn="1"/>
        </p:nvCxnSpPr>
        <p:spPr>
          <a:xfrm>
            <a:off x="620382" y="1281237"/>
            <a:ext cx="1350000" cy="0"/>
          </a:xfrm>
          <a:prstGeom prst="line">
            <a:avLst/>
          </a:prstGeom>
          <a:ln w="349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lvl1pPr>
              <a:defRPr>
                <a:solidFill>
                  <a:schemeClr val="tx1"/>
                </a:solidFill>
              </a:defRPr>
            </a:lvl1pPr>
          </a:lstStyle>
          <a:p>
            <a:r>
              <a:rPr lang="da-DK" dirty="0"/>
              <a:t>Klik for at tilføje titel</a:t>
            </a:r>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lvl1pPr>
              <a:defRPr>
                <a:solidFill>
                  <a:schemeClr val="tx1"/>
                </a:solidFill>
              </a:defRPr>
            </a:lvl1pPr>
          </a:lstStyle>
          <a:p>
            <a:r>
              <a:rPr lang="da-DK" dirty="0"/>
              <a:t>Styrelsen for Grøn Arealomlægning og Vandmiljø / Præsentation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65268757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fslut med baggrunds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10287000"/>
            <a:ext cx="0" cy="0"/>
          </a:xfrm>
        </p:spPr>
        <p:txBody>
          <a:bodyPr/>
          <a:lstStyle>
            <a:lvl1pPr>
              <a:defRPr sz="150">
                <a:noFill/>
              </a:defRPr>
            </a:lvl1pPr>
          </a:lstStyle>
          <a:p>
            <a:r>
              <a:rPr lang="da-DK" dirty="0"/>
              <a:t>Styrelsen for Grøn Arealomlægning og Vandmiljø / Præsentation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10287000"/>
            <a:ext cx="0" cy="0"/>
          </a:xfrm>
        </p:spPr>
        <p:txBody>
          <a:bodyPr/>
          <a:lstStyle>
            <a:lvl1pPr>
              <a:defRPr sz="150">
                <a:noFill/>
              </a:defRPr>
            </a:lvl1pPr>
          </a:lstStyle>
          <a:p>
            <a:fld id="{24C8C45C-947F-4981-8B3F-4F32E973C901}" type="slidenum">
              <a:rPr lang="da-DK" smtClean="0"/>
              <a:pPr/>
              <a:t>‹nr.›</a:t>
            </a:fld>
            <a:endParaRPr lang="da-DK" dirty="0"/>
          </a:p>
        </p:txBody>
      </p:sp>
      <p:sp>
        <p:nvSpPr>
          <p:cNvPr id="2" name="Date Placeholder 3" hidden="1">
            <a:extLst>
              <a:ext uri="{FF2B5EF4-FFF2-40B4-BE49-F238E27FC236}">
                <a16:creationId xmlns:a16="http://schemas.microsoft.com/office/drawing/2014/main" id="{B49BEE55-AD7C-F0F0-E1FB-39C2D8AF71BD}"/>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5E398202-F6A9-47B2-978E-7CEE1ED46B2A}" type="datetime2">
              <a:rPr lang="da-DK" smtClean="0"/>
              <a:t>24. juni 2026</a:t>
            </a:fld>
            <a:endParaRPr lang="da-DK" dirty="0"/>
          </a:p>
        </p:txBody>
      </p:sp>
      <p:sp>
        <p:nvSpPr>
          <p:cNvPr id="6" name="Picture Placeholder 7">
            <a:extLst>
              <a:ext uri="{FF2B5EF4-FFF2-40B4-BE49-F238E27FC236}">
                <a16:creationId xmlns:a16="http://schemas.microsoft.com/office/drawing/2014/main" id="{07BB519F-13F5-9CD2-A300-149697B46CCB}"/>
              </a:ext>
            </a:extLst>
          </p:cNvPr>
          <p:cNvSpPr>
            <a:spLocks noGrp="1"/>
          </p:cNvSpPr>
          <p:nvPr>
            <p:ph type="pic" sz="quarter" idx="13" hasCustomPrompt="1"/>
          </p:nvPr>
        </p:nvSpPr>
        <p:spPr>
          <a:xfrm>
            <a:off x="0" y="-2"/>
            <a:ext cx="18289800" cy="10292400"/>
          </a:xfrm>
          <a:solidFill>
            <a:schemeClr val="tx1">
              <a:lumMod val="85000"/>
            </a:schemeClr>
          </a:solidFill>
        </p:spPr>
        <p:txBody>
          <a:bodyPr lIns="72000" tIns="72000" rIns="72000"/>
          <a:lstStyle>
            <a:lvl1pPr marL="0" indent="0" algn="ctr">
              <a:lnSpc>
                <a:spcPct val="100000"/>
              </a:lnSpc>
              <a:spcAft>
                <a:spcPts val="0"/>
              </a:spcAft>
              <a:buNone/>
              <a:defRPr sz="2400">
                <a:solidFill>
                  <a:schemeClr val="tx1"/>
                </a:solidFill>
              </a:defRPr>
            </a:lvl1pPr>
          </a:lstStyle>
          <a:p>
            <a:r>
              <a:rPr lang="da-DK" dirty="0"/>
              <a:t>Klik på rammen for at tilføje billede ved at gå i fanen Indsæt - Billeder. </a:t>
            </a:r>
          </a:p>
        </p:txBody>
      </p:sp>
      <p:sp>
        <p:nvSpPr>
          <p:cNvPr id="20" name="Text Placeholder 19">
            <a:extLst>
              <a:ext uri="{FF2B5EF4-FFF2-40B4-BE49-F238E27FC236}">
                <a16:creationId xmlns:a16="http://schemas.microsoft.com/office/drawing/2014/main" id="{306BC40F-CDED-17A4-37DE-DDF552F82374}"/>
              </a:ext>
            </a:extLst>
          </p:cNvPr>
          <p:cNvSpPr>
            <a:spLocks noGrp="1"/>
          </p:cNvSpPr>
          <p:nvPr>
            <p:ph type="body" sz="quarter" idx="20" hasCustomPrompt="1"/>
          </p:nvPr>
        </p:nvSpPr>
        <p:spPr>
          <a:xfrm>
            <a:off x="11215167" y="4887000"/>
            <a:ext cx="7072833" cy="5400000"/>
          </a:xfrm>
          <a:custGeom>
            <a:avLst/>
            <a:gdLst>
              <a:gd name="connsiteX0" fmla="*/ 2897270 w 4715222"/>
              <a:gd name="connsiteY0" fmla="*/ 2 h 3600000"/>
              <a:gd name="connsiteX1" fmla="*/ 3152892 w 4715222"/>
              <a:gd name="connsiteY1" fmla="*/ 105983 h 3600000"/>
              <a:gd name="connsiteX2" fmla="*/ 3390104 w 4715222"/>
              <a:gd name="connsiteY2" fmla="*/ 354437 h 3600000"/>
              <a:gd name="connsiteX3" fmla="*/ 3984514 w 4715222"/>
              <a:gd name="connsiteY3" fmla="*/ 375215 h 3600000"/>
              <a:gd name="connsiteX4" fmla="*/ 4705381 w 4715222"/>
              <a:gd name="connsiteY4" fmla="*/ 147844 h 3600000"/>
              <a:gd name="connsiteX5" fmla="*/ 4712073 w 4715222"/>
              <a:gd name="connsiteY5" fmla="*/ 149200 h 3600000"/>
              <a:gd name="connsiteX6" fmla="*/ 4712118 w 4715222"/>
              <a:gd name="connsiteY6" fmla="*/ 149244 h 3600000"/>
              <a:gd name="connsiteX7" fmla="*/ 4715222 w 4715222"/>
              <a:gd name="connsiteY7" fmla="*/ 2723647 h 3600000"/>
              <a:gd name="connsiteX8" fmla="*/ 4715222 w 4715222"/>
              <a:gd name="connsiteY8" fmla="*/ 2724463 h 3600000"/>
              <a:gd name="connsiteX9" fmla="*/ 4702363 w 4715222"/>
              <a:gd name="connsiteY9" fmla="*/ 2726300 h 3600000"/>
              <a:gd name="connsiteX10" fmla="*/ 3988756 w 4715222"/>
              <a:gd name="connsiteY10" fmla="*/ 2916096 h 3600000"/>
              <a:gd name="connsiteX11" fmla="*/ 4042516 w 4715222"/>
              <a:gd name="connsiteY11" fmla="*/ 3593396 h 3600000"/>
              <a:gd name="connsiteX12" fmla="*/ 4044747 w 4715222"/>
              <a:gd name="connsiteY12" fmla="*/ 3600000 h 3600000"/>
              <a:gd name="connsiteX13" fmla="*/ 4044023 w 4715222"/>
              <a:gd name="connsiteY13" fmla="*/ 3600000 h 3600000"/>
              <a:gd name="connsiteX14" fmla="*/ 7061 w 4715222"/>
              <a:gd name="connsiteY14" fmla="*/ 3594314 h 3600000"/>
              <a:gd name="connsiteX15" fmla="*/ 7061 w 4715222"/>
              <a:gd name="connsiteY15" fmla="*/ 3593483 h 3600000"/>
              <a:gd name="connsiteX16" fmla="*/ 88771 w 4715222"/>
              <a:gd name="connsiteY16" fmla="*/ 2812603 h 3600000"/>
              <a:gd name="connsiteX17" fmla="*/ 987579 w 4715222"/>
              <a:gd name="connsiteY17" fmla="*/ 2783032 h 3600000"/>
              <a:gd name="connsiteX18" fmla="*/ 1244126 w 4715222"/>
              <a:gd name="connsiteY18" fmla="*/ 1222977 h 3600000"/>
              <a:gd name="connsiteX19" fmla="*/ 2299531 w 4715222"/>
              <a:gd name="connsiteY19" fmla="*/ 1226826 h 3600000"/>
              <a:gd name="connsiteX20" fmla="*/ 2645093 w 4715222"/>
              <a:gd name="connsiteY20" fmla="*/ 107033 h 3600000"/>
              <a:gd name="connsiteX21" fmla="*/ 2897270 w 4715222"/>
              <a:gd name="connsiteY21" fmla="*/ 2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15222" h="3600000">
                <a:moveTo>
                  <a:pt x="2897270" y="2"/>
                </a:moveTo>
                <a:cubicBezTo>
                  <a:pt x="2989866" y="314"/>
                  <a:pt x="3083036" y="36127"/>
                  <a:pt x="3152892" y="105983"/>
                </a:cubicBezTo>
                <a:cubicBezTo>
                  <a:pt x="3282062" y="235853"/>
                  <a:pt x="3322524" y="286856"/>
                  <a:pt x="3390104" y="354437"/>
                </a:cubicBezTo>
                <a:cubicBezTo>
                  <a:pt x="3544952" y="509284"/>
                  <a:pt x="3711782" y="532511"/>
                  <a:pt x="3984514" y="375215"/>
                </a:cubicBezTo>
                <a:cubicBezTo>
                  <a:pt x="4307854" y="189487"/>
                  <a:pt x="4527089" y="108521"/>
                  <a:pt x="4705381" y="147844"/>
                </a:cubicBezTo>
                <a:lnTo>
                  <a:pt x="4712073" y="149200"/>
                </a:lnTo>
                <a:lnTo>
                  <a:pt x="4712118" y="149244"/>
                </a:lnTo>
                <a:lnTo>
                  <a:pt x="4715222" y="2723647"/>
                </a:lnTo>
                <a:lnTo>
                  <a:pt x="4715222" y="2724463"/>
                </a:lnTo>
                <a:lnTo>
                  <a:pt x="4702363" y="2726300"/>
                </a:lnTo>
                <a:cubicBezTo>
                  <a:pt x="4439562" y="2762868"/>
                  <a:pt x="4148590" y="2756262"/>
                  <a:pt x="3988756" y="2916096"/>
                </a:cubicBezTo>
                <a:cubicBezTo>
                  <a:pt x="3813002" y="3091807"/>
                  <a:pt x="3971216" y="3353646"/>
                  <a:pt x="4042516" y="3593396"/>
                </a:cubicBezTo>
                <a:lnTo>
                  <a:pt x="4044747" y="3600000"/>
                </a:lnTo>
                <a:lnTo>
                  <a:pt x="4044023" y="3600000"/>
                </a:lnTo>
                <a:lnTo>
                  <a:pt x="7061" y="3594314"/>
                </a:lnTo>
                <a:lnTo>
                  <a:pt x="7061" y="3593483"/>
                </a:lnTo>
                <a:cubicBezTo>
                  <a:pt x="4656" y="3237643"/>
                  <a:pt x="-31957" y="2933331"/>
                  <a:pt x="88771" y="2812603"/>
                </a:cubicBezTo>
                <a:cubicBezTo>
                  <a:pt x="369245" y="2532129"/>
                  <a:pt x="712400" y="3058213"/>
                  <a:pt x="987579" y="2783032"/>
                </a:cubicBezTo>
                <a:cubicBezTo>
                  <a:pt x="1315557" y="2455056"/>
                  <a:pt x="779588" y="1687516"/>
                  <a:pt x="1244126" y="1222977"/>
                </a:cubicBezTo>
                <a:cubicBezTo>
                  <a:pt x="1524249" y="942810"/>
                  <a:pt x="2020458" y="1505900"/>
                  <a:pt x="2299531" y="1226826"/>
                </a:cubicBezTo>
                <a:cubicBezTo>
                  <a:pt x="2554678" y="971680"/>
                  <a:pt x="2385747" y="382607"/>
                  <a:pt x="2645093" y="107033"/>
                </a:cubicBezTo>
                <a:cubicBezTo>
                  <a:pt x="2712653" y="34881"/>
                  <a:pt x="2804674" y="-310"/>
                  <a:pt x="2897270" y="2"/>
                </a:cubicBezTo>
                <a:close/>
              </a:path>
            </a:pathLst>
          </a:custGeom>
          <a:solidFill>
            <a:schemeClr val="tx1">
              <a:alpha val="40000"/>
            </a:schemeClr>
          </a:solidFill>
        </p:spPr>
        <p:txBody>
          <a:bodyPr wrap="square">
            <a:noAutofit/>
          </a:bodyPr>
          <a:lstStyle>
            <a:lvl1pPr marL="0" indent="0">
              <a:buNone/>
              <a:defRPr sz="150">
                <a:noFill/>
              </a:defRPr>
            </a:lvl1pPr>
            <a:lvl2pPr>
              <a:defRPr sz="150"/>
            </a:lvl2pPr>
            <a:lvl3pPr>
              <a:defRPr sz="150"/>
            </a:lvl3pPr>
            <a:lvl4pPr>
              <a:defRPr sz="150"/>
            </a:lvl4pPr>
            <a:lvl5pPr>
              <a:defRPr sz="150"/>
            </a:lvl5pPr>
          </a:lstStyle>
          <a:p>
            <a:pPr lvl="0"/>
            <a:r>
              <a:rPr lang="da-DK" noProof="0" dirty="0"/>
              <a:t>.</a:t>
            </a:r>
          </a:p>
        </p:txBody>
      </p:sp>
      <p:sp>
        <p:nvSpPr>
          <p:cNvPr id="10" name="Placeholder Logo"/>
          <p:cNvSpPr>
            <a:spLocks noGrp="1"/>
          </p:cNvSpPr>
          <p:nvPr>
            <p:ph type="body" sz="quarter" idx="14" hasCustomPrompt="1"/>
          </p:nvPr>
        </p:nvSpPr>
        <p:spPr>
          <a:xfrm>
            <a:off x="7184515" y="4171887"/>
            <a:ext cx="3918974" cy="1943226"/>
          </a:xfrm>
          <a:blipFill dpi="0" rotWithShape="1">
            <a:blip r:embed="rId2"/>
            <a:srcRect/>
            <a:stretch>
              <a:fillRect/>
            </a:stretch>
          </a:blipFill>
        </p:spPr>
        <p:txBody>
          <a:bodyPr/>
          <a:lstStyle>
            <a:lvl1pPr marL="0" indent="0">
              <a:buNone/>
              <a:defRPr sz="150">
                <a:noFill/>
              </a:defRPr>
            </a:lvl1pPr>
            <a:lvl2pPr>
              <a:defRPr sz="150"/>
            </a:lvl2pPr>
            <a:lvl3pPr>
              <a:defRPr sz="150"/>
            </a:lvl3pPr>
            <a:lvl4pPr>
              <a:defRPr sz="150"/>
            </a:lvl4pPr>
            <a:lvl5pPr>
              <a:defRPr sz="150"/>
            </a:lvl5pPr>
          </a:lstStyle>
          <a:p>
            <a:pPr lvl="0"/>
            <a:r>
              <a:rPr lang="da-DK" noProof="0" dirty="0"/>
              <a:t>.</a:t>
            </a:r>
          </a:p>
        </p:txBody>
      </p:sp>
    </p:spTree>
    <p:extLst>
      <p:ext uri="{BB962C8B-B14F-4D97-AF65-F5344CB8AC3E}">
        <p14:creationId xmlns:p14="http://schemas.microsoft.com/office/powerpoint/2010/main" val="3291926538"/>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fslut A">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10287000"/>
            <a:ext cx="0" cy="0"/>
          </a:xfrm>
        </p:spPr>
        <p:txBody>
          <a:bodyPr/>
          <a:lstStyle>
            <a:lvl1pPr>
              <a:defRPr sz="150">
                <a:noFill/>
              </a:defRPr>
            </a:lvl1pPr>
          </a:lstStyle>
          <a:p>
            <a:r>
              <a:rPr lang="da-DK" dirty="0"/>
              <a:t>Styrelsen for Grøn Arealomlægning og Vandmiljø / Præsentation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10287000"/>
            <a:ext cx="0" cy="0"/>
          </a:xfrm>
        </p:spPr>
        <p:txBody>
          <a:bodyPr/>
          <a:lstStyle>
            <a:lvl1pPr>
              <a:defRPr sz="150">
                <a:noFill/>
              </a:defRPr>
            </a:lvl1pPr>
          </a:lstStyle>
          <a:p>
            <a:fld id="{24C8C45C-947F-4981-8B3F-4F32E973C901}" type="slidenum">
              <a:rPr lang="da-DK" smtClean="0"/>
              <a:pPr/>
              <a:t>‹nr.›</a:t>
            </a:fld>
            <a:endParaRPr lang="da-DK" dirty="0"/>
          </a:p>
        </p:txBody>
      </p:sp>
      <p:sp>
        <p:nvSpPr>
          <p:cNvPr id="2" name="Date Placeholder 3" hidden="1">
            <a:extLst>
              <a:ext uri="{FF2B5EF4-FFF2-40B4-BE49-F238E27FC236}">
                <a16:creationId xmlns:a16="http://schemas.microsoft.com/office/drawing/2014/main" id="{B49BEE55-AD7C-F0F0-E1FB-39C2D8AF71BD}"/>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53A271E6-B835-4455-8A5B-4085A66E6ECA}" type="datetime2">
              <a:rPr lang="da-DK" smtClean="0"/>
              <a:t>24. juni 2026</a:t>
            </a:fld>
            <a:endParaRPr lang="da-DK" dirty="0"/>
          </a:p>
        </p:txBody>
      </p:sp>
      <p:pic>
        <p:nvPicPr>
          <p:cNvPr id="4" name="Graphic 3">
            <a:extLst>
              <a:ext uri="{FF2B5EF4-FFF2-40B4-BE49-F238E27FC236}">
                <a16:creationId xmlns:a16="http://schemas.microsoft.com/office/drawing/2014/main" id="{91CE6A62-5A02-C9D3-614B-CBC9552C97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44521" y="4887000"/>
            <a:ext cx="7043480" cy="5400000"/>
          </a:xfrm>
          <a:prstGeom prst="rect">
            <a:avLst/>
          </a:prstGeom>
        </p:spPr>
      </p:pic>
      <p:pic>
        <p:nvPicPr>
          <p:cNvPr id="5" name="Picture 4">
            <a:extLst>
              <a:ext uri="{FF2B5EF4-FFF2-40B4-BE49-F238E27FC236}">
                <a16:creationId xmlns:a16="http://schemas.microsoft.com/office/drawing/2014/main" id="{5175B1CC-7BEB-AB2B-FB6E-1581E8E1ECE9}"/>
              </a:ext>
            </a:extLst>
          </p:cNvPr>
          <p:cNvPicPr>
            <a:picLocks noChangeAspect="1"/>
          </p:cNvPicPr>
          <p:nvPr userDrawn="1"/>
        </p:nvPicPr>
        <p:blipFill>
          <a:blip r:embed="rId4"/>
          <a:srcRect/>
          <a:stretch/>
        </p:blipFill>
        <p:spPr>
          <a:xfrm>
            <a:off x="7184444" y="4171887"/>
            <a:ext cx="3918974" cy="1943226"/>
          </a:xfrm>
          <a:prstGeom prst="rect">
            <a:avLst/>
          </a:prstGeom>
        </p:spPr>
      </p:pic>
    </p:spTree>
    <p:extLst>
      <p:ext uri="{BB962C8B-B14F-4D97-AF65-F5344CB8AC3E}">
        <p14:creationId xmlns:p14="http://schemas.microsoft.com/office/powerpoint/2010/main" val="351977167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fslut B">
    <p:bg>
      <p:bgPr>
        <a:solidFill>
          <a:schemeClr val="accent1">
            <a:alpha val="20000"/>
          </a:schemeClr>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10287000"/>
            <a:ext cx="0" cy="0"/>
          </a:xfrm>
        </p:spPr>
        <p:txBody>
          <a:bodyPr/>
          <a:lstStyle>
            <a:lvl1pPr>
              <a:defRPr sz="150">
                <a:noFill/>
              </a:defRPr>
            </a:lvl1pPr>
          </a:lstStyle>
          <a:p>
            <a:r>
              <a:rPr lang="da-DK" dirty="0"/>
              <a:t>Styrelsen for Grøn Arealomlægning og Vandmiljø / Præsentation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10287000"/>
            <a:ext cx="0" cy="0"/>
          </a:xfrm>
        </p:spPr>
        <p:txBody>
          <a:bodyPr/>
          <a:lstStyle>
            <a:lvl1pPr>
              <a:defRPr sz="150">
                <a:noFill/>
              </a:defRPr>
            </a:lvl1pPr>
          </a:lstStyle>
          <a:p>
            <a:fld id="{24C8C45C-947F-4981-8B3F-4F32E973C901}" type="slidenum">
              <a:rPr lang="da-DK" smtClean="0"/>
              <a:pPr/>
              <a:t>‹nr.›</a:t>
            </a:fld>
            <a:endParaRPr lang="da-DK" dirty="0"/>
          </a:p>
        </p:txBody>
      </p:sp>
      <p:sp>
        <p:nvSpPr>
          <p:cNvPr id="2" name="Date Placeholder 3" hidden="1">
            <a:extLst>
              <a:ext uri="{FF2B5EF4-FFF2-40B4-BE49-F238E27FC236}">
                <a16:creationId xmlns:a16="http://schemas.microsoft.com/office/drawing/2014/main" id="{B49BEE55-AD7C-F0F0-E1FB-39C2D8AF71BD}"/>
              </a:ext>
            </a:extLst>
          </p:cNvPr>
          <p:cNvSpPr>
            <a:spLocks noGrp="1"/>
          </p:cNvSpPr>
          <p:nvPr>
            <p:ph type="dt" sz="half" idx="2"/>
          </p:nvPr>
        </p:nvSpPr>
        <p:spPr>
          <a:xfrm>
            <a:off x="0" y="10314000"/>
            <a:ext cx="0" cy="0"/>
          </a:xfrm>
          <a:prstGeom prst="rect">
            <a:avLst/>
          </a:prstGeom>
        </p:spPr>
        <p:txBody>
          <a:bodyPr vert="horz" lIns="0" tIns="0" rIns="0" bIns="0" rtlCol="0" anchor="b" anchorCtr="0"/>
          <a:lstStyle>
            <a:lvl1pPr algn="l">
              <a:defRPr sz="150">
                <a:noFill/>
              </a:defRPr>
            </a:lvl1pPr>
          </a:lstStyle>
          <a:p>
            <a:fld id="{DCFB7A56-D0FD-4E97-A456-F83006D6EF01}" type="datetime2">
              <a:rPr lang="da-DK" smtClean="0"/>
              <a:t>24. juni 2026</a:t>
            </a:fld>
            <a:endParaRPr lang="da-DK" dirty="0"/>
          </a:p>
        </p:txBody>
      </p:sp>
      <p:sp>
        <p:nvSpPr>
          <p:cNvPr id="5" name="Graphic 24">
            <a:extLst>
              <a:ext uri="{FF2B5EF4-FFF2-40B4-BE49-F238E27FC236}">
                <a16:creationId xmlns:a16="http://schemas.microsoft.com/office/drawing/2014/main" id="{57B62ADB-C905-9724-76DC-DEA1BA702DCE}"/>
              </a:ext>
            </a:extLst>
          </p:cNvPr>
          <p:cNvSpPr>
            <a:spLocks noChangeAspect="1"/>
          </p:cNvSpPr>
          <p:nvPr userDrawn="1"/>
        </p:nvSpPr>
        <p:spPr>
          <a:xfrm>
            <a:off x="11215167" y="4887000"/>
            <a:ext cx="7072833" cy="5400000"/>
          </a:xfrm>
          <a:custGeom>
            <a:avLst/>
            <a:gdLst>
              <a:gd name="connsiteX0" fmla="*/ 4685295 w 4688426"/>
              <a:gd name="connsiteY0" fmla="*/ 148352 h 3579542"/>
              <a:gd name="connsiteX1" fmla="*/ 4678641 w 4688426"/>
              <a:gd name="connsiteY1" fmla="*/ 147004 h 3579542"/>
              <a:gd name="connsiteX2" fmla="*/ 3961871 w 4688426"/>
              <a:gd name="connsiteY2" fmla="*/ 373083 h 3579542"/>
              <a:gd name="connsiteX3" fmla="*/ 3370839 w 4688426"/>
              <a:gd name="connsiteY3" fmla="*/ 352423 h 3579542"/>
              <a:gd name="connsiteX4" fmla="*/ 3134975 w 4688426"/>
              <a:gd name="connsiteY4" fmla="*/ 105381 h 3579542"/>
              <a:gd name="connsiteX5" fmla="*/ 2630061 w 4688426"/>
              <a:gd name="connsiteY5" fmla="*/ 106425 h 3579542"/>
              <a:gd name="connsiteX6" fmla="*/ 2286463 w 4688426"/>
              <a:gd name="connsiteY6" fmla="*/ 1219854 h 3579542"/>
              <a:gd name="connsiteX7" fmla="*/ 1237056 w 4688426"/>
              <a:gd name="connsiteY7" fmla="*/ 1216027 h 3579542"/>
              <a:gd name="connsiteX8" fmla="*/ 981967 w 4688426"/>
              <a:gd name="connsiteY8" fmla="*/ 2767217 h 3579542"/>
              <a:gd name="connsiteX9" fmla="*/ 88266 w 4688426"/>
              <a:gd name="connsiteY9" fmla="*/ 2796619 h 3579542"/>
              <a:gd name="connsiteX10" fmla="*/ 7021 w 4688426"/>
              <a:gd name="connsiteY10" fmla="*/ 3573062 h 3579542"/>
              <a:gd name="connsiteX11" fmla="*/ 7021 w 4688426"/>
              <a:gd name="connsiteY11" fmla="*/ 3573888 h 3579542"/>
              <a:gd name="connsiteX12" fmla="*/ 4021761 w 4688426"/>
              <a:gd name="connsiteY12" fmla="*/ 3579543 h 3579542"/>
              <a:gd name="connsiteX13" fmla="*/ 4019543 w 4688426"/>
              <a:gd name="connsiteY13" fmla="*/ 3572975 h 3579542"/>
              <a:gd name="connsiteX14" fmla="*/ 3966089 w 4688426"/>
              <a:gd name="connsiteY14" fmla="*/ 2899524 h 3579542"/>
              <a:gd name="connsiteX15" fmla="*/ 4675640 w 4688426"/>
              <a:gd name="connsiteY15" fmla="*/ 2710807 h 3579542"/>
              <a:gd name="connsiteX16" fmla="*/ 4688427 w 4688426"/>
              <a:gd name="connsiteY16" fmla="*/ 2708980 h 3579542"/>
              <a:gd name="connsiteX17" fmla="*/ 4685339 w 4688426"/>
              <a:gd name="connsiteY17" fmla="*/ 148396 h 35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88426" h="3579542">
                <a:moveTo>
                  <a:pt x="4685295" y="148352"/>
                </a:moveTo>
                <a:lnTo>
                  <a:pt x="4678641" y="147004"/>
                </a:lnTo>
                <a:cubicBezTo>
                  <a:pt x="4501362" y="107904"/>
                  <a:pt x="4283373" y="188410"/>
                  <a:pt x="3961871" y="373083"/>
                </a:cubicBezTo>
                <a:cubicBezTo>
                  <a:pt x="3690689" y="529485"/>
                  <a:pt x="3524806" y="506390"/>
                  <a:pt x="3370839" y="352423"/>
                </a:cubicBezTo>
                <a:cubicBezTo>
                  <a:pt x="3303642" y="285226"/>
                  <a:pt x="3263411" y="234513"/>
                  <a:pt x="3134975" y="105381"/>
                </a:cubicBezTo>
                <a:cubicBezTo>
                  <a:pt x="2996057" y="-33537"/>
                  <a:pt x="2764412" y="-37060"/>
                  <a:pt x="2630061" y="106425"/>
                </a:cubicBezTo>
                <a:cubicBezTo>
                  <a:pt x="2372189" y="380433"/>
                  <a:pt x="2540160" y="966158"/>
                  <a:pt x="2286463" y="1219854"/>
                </a:cubicBezTo>
                <a:cubicBezTo>
                  <a:pt x="2008976" y="1497342"/>
                  <a:pt x="1515587" y="937452"/>
                  <a:pt x="1237056" y="1216027"/>
                </a:cubicBezTo>
                <a:cubicBezTo>
                  <a:pt x="775157" y="1677926"/>
                  <a:pt x="1308081" y="2441104"/>
                  <a:pt x="981967" y="2767217"/>
                </a:cubicBezTo>
                <a:cubicBezTo>
                  <a:pt x="708351" y="3040834"/>
                  <a:pt x="367146" y="2517739"/>
                  <a:pt x="88266" y="2796619"/>
                </a:cubicBezTo>
                <a:cubicBezTo>
                  <a:pt x="-31775" y="2916661"/>
                  <a:pt x="4629" y="3219244"/>
                  <a:pt x="7021" y="3573062"/>
                </a:cubicBezTo>
                <a:lnTo>
                  <a:pt x="7021" y="3573888"/>
                </a:lnTo>
                <a:lnTo>
                  <a:pt x="4021761" y="3579543"/>
                </a:lnTo>
                <a:lnTo>
                  <a:pt x="4019543" y="3572975"/>
                </a:lnTo>
                <a:cubicBezTo>
                  <a:pt x="3948648" y="3334588"/>
                  <a:pt x="3791333" y="3074237"/>
                  <a:pt x="3966089" y="2899524"/>
                </a:cubicBezTo>
                <a:cubicBezTo>
                  <a:pt x="4125014" y="2740599"/>
                  <a:pt x="4414332" y="2747167"/>
                  <a:pt x="4675640" y="2710807"/>
                </a:cubicBezTo>
                <a:lnTo>
                  <a:pt x="4688427" y="2708980"/>
                </a:lnTo>
                <a:lnTo>
                  <a:pt x="4685339" y="148396"/>
                </a:lnTo>
                <a:close/>
              </a:path>
            </a:pathLst>
          </a:custGeom>
          <a:solidFill>
            <a:schemeClr val="tx1">
              <a:alpha val="40000"/>
            </a:schemeClr>
          </a:solidFill>
          <a:ln w="30436" cap="flat">
            <a:noFill/>
            <a:prstDash val="solid"/>
            <a:miter/>
          </a:ln>
        </p:spPr>
        <p:txBody>
          <a:bodyPr rtlCol="0" anchor="ctr"/>
          <a:lstStyle/>
          <a:p>
            <a:endParaRPr lang="da-DK" sz="2700" dirty="0"/>
          </a:p>
        </p:txBody>
      </p:sp>
      <p:pic>
        <p:nvPicPr>
          <p:cNvPr id="4" name="Logo">
            <a:extLst>
              <a:ext uri="{FF2B5EF4-FFF2-40B4-BE49-F238E27FC236}">
                <a16:creationId xmlns:a16="http://schemas.microsoft.com/office/drawing/2014/main" id="{3E7BFD75-EA0C-BEF3-FAD2-03CC915C49CA}"/>
              </a:ext>
            </a:extLst>
          </p:cNvPr>
          <p:cNvPicPr>
            <a:picLocks noChangeAspect="1"/>
          </p:cNvPicPr>
          <p:nvPr userDrawn="1"/>
        </p:nvPicPr>
        <p:blipFill>
          <a:blip r:embed="rId2"/>
          <a:srcRect/>
          <a:stretch/>
        </p:blipFill>
        <p:spPr>
          <a:xfrm>
            <a:off x="7184513" y="4171887"/>
            <a:ext cx="3918977" cy="1943226"/>
          </a:xfrm>
          <a:prstGeom prst="rect">
            <a:avLst/>
          </a:prstGeom>
        </p:spPr>
      </p:pic>
    </p:spTree>
    <p:extLst>
      <p:ext uri="{BB962C8B-B14F-4D97-AF65-F5344CB8AC3E}">
        <p14:creationId xmlns:p14="http://schemas.microsoft.com/office/powerpoint/2010/main" val="400386822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F21BE931-4EF4-449A-9FAF-4A0EA055B095}" type="datetime2">
              <a:rPr lang="da-DK" smtClean="0"/>
              <a:t>24. juni 2026</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r>
              <a:rPr lang="da-DK" dirty="0"/>
              <a:t>Styrelsen for Grøn Arealomlægning og Vandmiljø / Præsentation</a:t>
            </a:r>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9390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C521CFB-12C3-B4B2-CD1E-0BAA87E936BE}"/>
              </a:ext>
            </a:extLst>
          </p:cNvPr>
          <p:cNvGrpSpPr/>
          <p:nvPr userDrawn="1"/>
        </p:nvGrpSpPr>
        <p:grpSpPr>
          <a:xfrm>
            <a:off x="6748640" y="7654682"/>
            <a:ext cx="1804439" cy="1926695"/>
            <a:chOff x="5949989" y="4396218"/>
            <a:chExt cx="1202959" cy="1284463"/>
          </a:xfrm>
        </p:grpSpPr>
        <p:pic>
          <p:nvPicPr>
            <p:cNvPr id="22" name="Billede 5">
              <a:extLst>
                <a:ext uri="{FF2B5EF4-FFF2-40B4-BE49-F238E27FC236}">
                  <a16:creationId xmlns:a16="http://schemas.microsoft.com/office/drawing/2014/main" id="{AAA288AF-69B5-D72D-93A4-8A41486C1C58}"/>
                </a:ext>
              </a:extLst>
            </p:cNvPr>
            <p:cNvPicPr>
              <a:picLocks noChangeAspect="1"/>
            </p:cNvPicPr>
            <p:nvPr userDrawn="1"/>
          </p:nvPicPr>
          <p:blipFill rotWithShape="1">
            <a:blip r:embed="rId2"/>
            <a:srcRect t="70312" b="16106"/>
            <a:stretch>
              <a:fillRect/>
            </a:stretch>
          </p:blipFill>
          <p:spPr>
            <a:xfrm>
              <a:off x="5949989" y="5297191"/>
              <a:ext cx="1201208" cy="383490"/>
            </a:xfrm>
            <a:prstGeom prst="rect">
              <a:avLst/>
            </a:prstGeom>
          </p:spPr>
        </p:pic>
        <p:pic>
          <p:nvPicPr>
            <p:cNvPr id="11" name="Billede 5">
              <a:extLst>
                <a:ext uri="{FF2B5EF4-FFF2-40B4-BE49-F238E27FC236}">
                  <a16:creationId xmlns:a16="http://schemas.microsoft.com/office/drawing/2014/main" id="{420A0658-37BD-AEF3-131B-DBFE4036F8E0}"/>
                </a:ext>
              </a:extLst>
            </p:cNvPr>
            <p:cNvPicPr>
              <a:picLocks noChangeAspect="1"/>
            </p:cNvPicPr>
            <p:nvPr userDrawn="1"/>
          </p:nvPicPr>
          <p:blipFill rotWithShape="1">
            <a:blip r:embed="rId2"/>
            <a:srcRect t="11642" b="55306"/>
            <a:stretch>
              <a:fillRect/>
            </a:stretch>
          </p:blipFill>
          <p:spPr>
            <a:xfrm>
              <a:off x="5949989" y="4396218"/>
              <a:ext cx="1201208" cy="933233"/>
            </a:xfrm>
            <a:prstGeom prst="rect">
              <a:avLst/>
            </a:prstGeom>
          </p:spPr>
        </p:pic>
        <p:cxnSp>
          <p:nvCxnSpPr>
            <p:cNvPr id="19" name="Straight Connector 18">
              <a:extLst>
                <a:ext uri="{FF2B5EF4-FFF2-40B4-BE49-F238E27FC236}">
                  <a16:creationId xmlns:a16="http://schemas.microsoft.com/office/drawing/2014/main" id="{D29E2F9A-6135-24FA-780F-8DB206CCD328}"/>
                </a:ext>
              </a:extLst>
            </p:cNvPr>
            <p:cNvCxnSpPr>
              <a:cxnSpLocks/>
            </p:cNvCxnSpPr>
            <p:nvPr userDrawn="1"/>
          </p:nvCxnSpPr>
          <p:spPr>
            <a:xfrm>
              <a:off x="5949989" y="4772324"/>
              <a:ext cx="1187940" cy="4819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91A13D8-55A9-31AE-A747-F6CA32DF0684}"/>
                </a:ext>
              </a:extLst>
            </p:cNvPr>
            <p:cNvCxnSpPr>
              <a:cxnSpLocks/>
            </p:cNvCxnSpPr>
            <p:nvPr userDrawn="1"/>
          </p:nvCxnSpPr>
          <p:spPr>
            <a:xfrm flipV="1">
              <a:off x="5954688" y="4777863"/>
              <a:ext cx="1174414" cy="47636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22">
              <a:extLst>
                <a:ext uri="{FF2B5EF4-FFF2-40B4-BE49-F238E27FC236}">
                  <a16:creationId xmlns:a16="http://schemas.microsoft.com/office/drawing/2014/main" id="{4562DD85-4DBB-D632-5CFF-A236DA3450F5}"/>
                </a:ext>
              </a:extLst>
            </p:cNvPr>
            <p:cNvCxnSpPr>
              <a:cxnSpLocks/>
            </p:cNvCxnSpPr>
            <p:nvPr userDrawn="1"/>
          </p:nvCxnSpPr>
          <p:spPr>
            <a:xfrm>
              <a:off x="5971542" y="5544342"/>
              <a:ext cx="1145789" cy="931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2">
              <a:extLst>
                <a:ext uri="{FF2B5EF4-FFF2-40B4-BE49-F238E27FC236}">
                  <a16:creationId xmlns:a16="http://schemas.microsoft.com/office/drawing/2014/main" id="{80DFCEE9-D2FC-6E43-BF58-A1D2AD135843}"/>
                </a:ext>
              </a:extLst>
            </p:cNvPr>
            <p:cNvCxnSpPr>
              <a:cxnSpLocks/>
            </p:cNvCxnSpPr>
            <p:nvPr userDrawn="1"/>
          </p:nvCxnSpPr>
          <p:spPr>
            <a:xfrm flipV="1">
              <a:off x="5971542" y="5544342"/>
              <a:ext cx="1143769" cy="8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8FEE789-BEAF-E16E-68A0-48A0057141CB}"/>
                </a:ext>
              </a:extLst>
            </p:cNvPr>
            <p:cNvPicPr>
              <a:picLocks noChangeAspect="1"/>
            </p:cNvPicPr>
            <p:nvPr userDrawn="1"/>
          </p:nvPicPr>
          <p:blipFill>
            <a:blip r:embed="rId3"/>
            <a:srcRect t="18402" b="36720"/>
            <a:stretch>
              <a:fillRect/>
            </a:stretch>
          </p:blipFill>
          <p:spPr>
            <a:xfrm>
              <a:off x="5953568" y="4575479"/>
              <a:ext cx="1195801" cy="713028"/>
            </a:xfrm>
            <a:prstGeom prst="rect">
              <a:avLst/>
            </a:prstGeom>
          </p:spPr>
        </p:pic>
        <p:sp>
          <p:nvSpPr>
            <p:cNvPr id="12" name="Rectangle 11">
              <a:extLst>
                <a:ext uri="{FF2B5EF4-FFF2-40B4-BE49-F238E27FC236}">
                  <a16:creationId xmlns:a16="http://schemas.microsoft.com/office/drawing/2014/main" id="{C4F3453A-3046-2BD9-8239-11EDB1845FAE}"/>
                </a:ext>
              </a:extLst>
            </p:cNvPr>
            <p:cNvSpPr/>
            <p:nvPr userDrawn="1"/>
          </p:nvSpPr>
          <p:spPr>
            <a:xfrm>
              <a:off x="5957233" y="4563885"/>
              <a:ext cx="1195715" cy="18059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2694" dirty="0"/>
            </a:p>
          </p:txBody>
        </p:sp>
      </p:grpSp>
      <p:sp>
        <p:nvSpPr>
          <p:cNvPr id="9" name="Fast overskrift"/>
          <p:cNvSpPr txBox="1"/>
          <p:nvPr userDrawn="1"/>
        </p:nvSpPr>
        <p:spPr>
          <a:xfrm>
            <a:off x="616746" y="700088"/>
            <a:ext cx="16856865" cy="948239"/>
          </a:xfrm>
          <a:prstGeom prst="rect">
            <a:avLst/>
          </a:prstGeom>
          <a:noFill/>
        </p:spPr>
        <p:txBody>
          <a:bodyPr wrap="square" lIns="0" tIns="0" rIns="0" bIns="0" rtlCol="0" anchor="t" anchorCtr="0">
            <a:noAutofit/>
          </a:bodyPr>
          <a:lstStyle/>
          <a:p>
            <a:r>
              <a:rPr lang="da-DK" sz="48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649116" y="1905795"/>
            <a:ext cx="4158000"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371600" rtl="0" eaLnBrk="1" fontAlgn="auto" latinLnBrk="0" hangingPunct="1">
              <a:lnSpc>
                <a:spcPct val="100000"/>
              </a:lnSpc>
              <a:spcBef>
                <a:spcPts val="0"/>
              </a:spcBef>
              <a:spcAft>
                <a:spcPts val="900"/>
              </a:spcAft>
              <a:buClrTx/>
              <a:buSzTx/>
              <a:buFontTx/>
              <a:buNone/>
              <a:tabLst/>
              <a:defRPr/>
            </a:pPr>
            <a:r>
              <a:rPr lang="da-DK" sz="2400" dirty="0">
                <a:latin typeface="+mn-lt"/>
                <a:cs typeface="Arial" panose="020B0604020202020204" pitchFamily="34" charset="0"/>
              </a:rPr>
              <a:t>TYPOGRAFIER</a:t>
            </a:r>
            <a:endParaRPr lang="da-DK" altLang="da-DK" sz="2400" b="0" noProof="1">
              <a:solidFill>
                <a:schemeClr val="tx1"/>
              </a:solidFill>
              <a:latin typeface="+mn-lt"/>
              <a:cs typeface="Arial" panose="020B0604020202020204" pitchFamily="34" charset="0"/>
            </a:endParaRPr>
          </a:p>
          <a:p>
            <a:pPr eaLnBrk="1" hangingPunct="1">
              <a:lnSpc>
                <a:spcPct val="100000"/>
              </a:lnSpc>
              <a:spcBef>
                <a:spcPts val="0"/>
              </a:spcBef>
              <a:spcAft>
                <a:spcPts val="900"/>
              </a:spcAft>
              <a:defRPr/>
            </a:pPr>
            <a:r>
              <a:rPr lang="da-DK" altLang="da-DK" sz="1350" b="0" noProof="1">
                <a:solidFill>
                  <a:schemeClr val="tx1"/>
                </a:solidFill>
                <a:latin typeface="+mn-lt"/>
                <a:cs typeface="Arial" panose="020B0604020202020204" pitchFamily="34" charset="0"/>
              </a:rPr>
              <a:t>Brug</a:t>
            </a:r>
            <a:r>
              <a:rPr lang="da-DK" altLang="da-DK" sz="1350" b="1" noProof="1">
                <a:solidFill>
                  <a:schemeClr val="tx1"/>
                </a:solidFill>
                <a:latin typeface="+mn-lt"/>
                <a:cs typeface="Arial" panose="020B0604020202020204" pitchFamily="34" charset="0"/>
              </a:rPr>
              <a:t> </a:t>
            </a:r>
            <a:r>
              <a:rPr lang="da-DK" altLang="da-DK" sz="1350" b="0" noProof="1">
                <a:solidFill>
                  <a:schemeClr val="tx1"/>
                </a:solidFill>
                <a:latin typeface="+mj-lt"/>
                <a:cs typeface="Arial" panose="020B0604020202020204" pitchFamily="34" charset="0"/>
              </a:rPr>
              <a:t>TAB</a:t>
            </a:r>
            <a:r>
              <a:rPr lang="da-DK" altLang="da-DK" sz="1350" b="1" noProof="1">
                <a:solidFill>
                  <a:schemeClr val="tx1"/>
                </a:solidFill>
                <a:latin typeface="+mn-lt"/>
                <a:cs typeface="Arial" panose="020B0604020202020204" pitchFamily="34" charset="0"/>
              </a:rPr>
              <a:t> </a:t>
            </a:r>
            <a:r>
              <a:rPr lang="da-DK" altLang="da-DK" sz="1350" b="0" noProof="1">
                <a:solidFill>
                  <a:schemeClr val="tx1"/>
                </a:solidFill>
                <a:latin typeface="+mn-lt"/>
                <a:cs typeface="Arial" panose="020B0604020202020204" pitchFamily="34" charset="0"/>
              </a:rPr>
              <a:t>for at gå frem i tekst-niveauer. Klik </a:t>
            </a:r>
            <a:r>
              <a:rPr lang="da-DK" altLang="da-DK" sz="1350" b="0" noProof="1">
                <a:solidFill>
                  <a:schemeClr val="tx1"/>
                </a:solidFill>
                <a:latin typeface="+mj-lt"/>
                <a:cs typeface="Arial" panose="020B0604020202020204" pitchFamily="34" charset="0"/>
              </a:rPr>
              <a:t>ENTER</a:t>
            </a:r>
            <a:r>
              <a:rPr lang="da-DK" altLang="da-DK" sz="1350" b="0" noProof="1">
                <a:solidFill>
                  <a:schemeClr val="tx1"/>
                </a:solidFill>
                <a:latin typeface="+mn-lt"/>
                <a:cs typeface="Arial" panose="020B0604020202020204" pitchFamily="34" charset="0"/>
              </a:rPr>
              <a:t>, derefter </a:t>
            </a:r>
            <a:r>
              <a:rPr lang="da-DK" altLang="da-DK" sz="1350" b="0" noProof="1">
                <a:solidFill>
                  <a:schemeClr val="tx1"/>
                </a:solidFill>
                <a:latin typeface="+mj-lt"/>
                <a:cs typeface="Arial" panose="020B0604020202020204" pitchFamily="34" charset="0"/>
              </a:rPr>
              <a:t>TAB</a:t>
            </a:r>
            <a:r>
              <a:rPr lang="da-DK" altLang="da-DK" sz="1350" b="0" noProof="1">
                <a:solidFill>
                  <a:schemeClr val="tx1"/>
                </a:solidFill>
                <a:latin typeface="+mn-lt"/>
                <a:cs typeface="Arial" panose="020B0604020202020204" pitchFamily="34" charset="0"/>
              </a:rPr>
              <a:t> for at skifte fra et niveau til det næste</a:t>
            </a:r>
          </a:p>
          <a:p>
            <a:pPr eaLnBrk="1" hangingPunct="1">
              <a:lnSpc>
                <a:spcPct val="100000"/>
              </a:lnSpc>
              <a:spcBef>
                <a:spcPts val="0"/>
              </a:spcBef>
              <a:spcAft>
                <a:spcPts val="900"/>
              </a:spcAft>
              <a:defRPr/>
            </a:pPr>
            <a:r>
              <a:rPr lang="da-DK" altLang="da-DK" sz="1350" b="0" noProof="1">
                <a:solidFill>
                  <a:schemeClr val="tx1"/>
                </a:solidFill>
                <a:latin typeface="+mn-lt"/>
                <a:cs typeface="Arial" panose="020B0604020202020204" pitchFamily="34" charset="0"/>
              </a:rPr>
              <a:t>For at gå tilbage i tekst-niveauer, brug </a:t>
            </a:r>
            <a:r>
              <a:rPr lang="da-DK" altLang="da-DK" sz="1350" b="0" noProof="1">
                <a:solidFill>
                  <a:schemeClr val="tx1"/>
                </a:solidFill>
                <a:latin typeface="+mj-lt"/>
                <a:cs typeface="Arial" panose="020B0604020202020204" pitchFamily="34" charset="0"/>
              </a:rPr>
              <a:t>SHIFT+TAB</a:t>
            </a:r>
          </a:p>
          <a:p>
            <a:pPr eaLnBrk="1" hangingPunct="1">
              <a:lnSpc>
                <a:spcPct val="100000"/>
              </a:lnSpc>
              <a:spcBef>
                <a:spcPts val="0"/>
              </a:spcBef>
              <a:spcAft>
                <a:spcPts val="900"/>
              </a:spcAft>
              <a:defRPr/>
            </a:pPr>
            <a:r>
              <a:rPr lang="da-DK" altLang="da-DK" sz="1350" b="0" noProof="1">
                <a:solidFill>
                  <a:schemeClr val="tx1"/>
                </a:solidFill>
                <a:latin typeface="+mn-lt"/>
                <a:cs typeface="Arial" panose="020B0604020202020204" pitchFamily="34" charset="0"/>
              </a:rPr>
              <a:t>Alternativt kan </a:t>
            </a:r>
            <a:r>
              <a:rPr lang="da-DK" altLang="da-DK" sz="1350" b="0" noProof="1">
                <a:solidFill>
                  <a:schemeClr val="tx1"/>
                </a:solidFill>
                <a:latin typeface="+mj-lt"/>
                <a:cs typeface="Arial" panose="020B0604020202020204" pitchFamily="34" charset="0"/>
              </a:rPr>
              <a:t>Forøg</a:t>
            </a:r>
            <a:r>
              <a:rPr lang="da-DK" altLang="da-DK" sz="1350" b="0" noProof="1">
                <a:solidFill>
                  <a:schemeClr val="tx1"/>
                </a:solidFill>
                <a:latin typeface="+mn-lt"/>
                <a:cs typeface="Arial" panose="020B0604020202020204" pitchFamily="34" charset="0"/>
              </a:rPr>
              <a:t> og </a:t>
            </a:r>
            <a:r>
              <a:rPr lang="da-DK" altLang="da-DK" sz="1350" b="0" noProof="1">
                <a:solidFill>
                  <a:schemeClr val="tx1"/>
                </a:solidFill>
                <a:latin typeface="+mj-lt"/>
                <a:cs typeface="Arial" panose="020B0604020202020204" pitchFamily="34" charset="0"/>
              </a:rPr>
              <a:t>Formindsk</a:t>
            </a:r>
            <a:r>
              <a:rPr lang="da-DK" altLang="da-DK" sz="1350" b="0" noProof="1">
                <a:solidFill>
                  <a:schemeClr val="tx1"/>
                </a:solidFill>
                <a:latin typeface="+mn-lt"/>
                <a:cs typeface="Arial" panose="020B0604020202020204" pitchFamily="34" charset="0"/>
              </a:rPr>
              <a:t> listeniveau bruges</a:t>
            </a:r>
            <a:br>
              <a:rPr lang="da-DK" altLang="da-DK" sz="1350" b="0" noProof="1">
                <a:solidFill>
                  <a:schemeClr val="tx1"/>
                </a:solidFill>
                <a:latin typeface="+mn-lt"/>
                <a:cs typeface="Arial" panose="020B0604020202020204" pitchFamily="34" charset="0"/>
              </a:rPr>
            </a:br>
            <a:endParaRPr lang="da-DK" altLang="da-DK" sz="1350" b="0" noProof="1">
              <a:solidFill>
                <a:schemeClr val="tx1"/>
              </a:solidFill>
              <a:latin typeface="+mn-lt"/>
              <a:cs typeface="Arial" panose="020B0604020202020204" pitchFamily="34" charset="0"/>
            </a:endParaRPr>
          </a:p>
          <a:p>
            <a:pPr eaLnBrk="1" hangingPunct="1">
              <a:lnSpc>
                <a:spcPct val="100000"/>
              </a:lnSpc>
              <a:spcBef>
                <a:spcPts val="0"/>
              </a:spcBef>
              <a:spcAft>
                <a:spcPts val="900"/>
              </a:spcAft>
              <a:defRPr/>
            </a:pPr>
            <a:r>
              <a:rPr lang="da-DK" sz="1350" b="0" noProof="1">
                <a:latin typeface="+mj-lt"/>
                <a:cs typeface="Arial" panose="020B0604020202020204" pitchFamily="34" charset="0"/>
              </a:rPr>
              <a:t>TIP: Brug</a:t>
            </a:r>
            <a:r>
              <a:rPr lang="da-DK" sz="1350" b="0" baseline="0" noProof="1">
                <a:latin typeface="+mj-lt"/>
                <a:cs typeface="Arial" panose="020B0604020202020204" pitchFamily="34" charset="0"/>
              </a:rPr>
              <a:t> bullet knappen</a:t>
            </a:r>
            <a:endParaRPr lang="da-DK" sz="1350" b="0" noProof="1">
              <a:latin typeface="+mj-lt"/>
              <a:cs typeface="Arial" panose="020B0604020202020204" pitchFamily="34" charset="0"/>
            </a:endParaRPr>
          </a:p>
          <a:p>
            <a:pPr marL="0" marR="0" lvl="0" indent="0" algn="l" defTabSz="1371600" rtl="0" eaLnBrk="1" fontAlgn="auto" latinLnBrk="0" hangingPunct="1">
              <a:lnSpc>
                <a:spcPct val="100000"/>
              </a:lnSpc>
              <a:spcBef>
                <a:spcPts val="0"/>
              </a:spcBef>
              <a:spcAft>
                <a:spcPts val="900"/>
              </a:spcAft>
              <a:buClrTx/>
              <a:buSzTx/>
              <a:buFontTx/>
              <a:buNone/>
              <a:tabLst/>
              <a:defRPr/>
            </a:pPr>
            <a:r>
              <a:rPr lang="da-DK" altLang="da-DK" sz="1350" b="0" noProof="1">
                <a:solidFill>
                  <a:schemeClr val="tx1"/>
                </a:solidFill>
                <a:latin typeface="+mn-lt"/>
                <a:cs typeface="Arial" panose="020B0604020202020204" pitchFamily="34" charset="0"/>
              </a:rPr>
              <a:t>Fjern bullet for almindelig tekst.</a:t>
            </a:r>
            <a:br>
              <a:rPr lang="da-DK" altLang="da-DK" sz="1350" b="0" noProof="1">
                <a:solidFill>
                  <a:schemeClr val="tx1"/>
                </a:solidFill>
                <a:latin typeface="+mn-lt"/>
                <a:cs typeface="Arial" panose="020B0604020202020204" pitchFamily="34" charset="0"/>
              </a:rPr>
            </a:br>
            <a:r>
              <a:rPr lang="da-DK" altLang="da-DK" sz="1350" b="0" noProof="1">
                <a:solidFill>
                  <a:schemeClr val="tx1"/>
                </a:solidFill>
                <a:latin typeface="+mn-lt"/>
                <a:cs typeface="Arial" panose="020B0604020202020204" pitchFamily="34" charset="0"/>
              </a:rPr>
              <a:t>Klik på bullet knappen for at sætte korrekt bullet igen</a:t>
            </a:r>
          </a:p>
          <a:p>
            <a:pPr marL="0" marR="0" lvl="0" indent="0" algn="l" defTabSz="1371600" rtl="0" eaLnBrk="1" fontAlgn="auto" latinLnBrk="0" hangingPunct="1">
              <a:lnSpc>
                <a:spcPct val="100000"/>
              </a:lnSpc>
              <a:spcBef>
                <a:spcPts val="0"/>
              </a:spcBef>
              <a:spcAft>
                <a:spcPts val="900"/>
              </a:spcAft>
              <a:buClrTx/>
              <a:buSzTx/>
              <a:buFontTx/>
              <a:buNone/>
              <a:tabLst/>
              <a:defRPr/>
            </a:pPr>
            <a:endParaRPr lang="da-DK" altLang="da-DK" sz="1350" b="0" noProof="1">
              <a:solidFill>
                <a:schemeClr val="tx1"/>
              </a:solidFill>
              <a:latin typeface="+mn-lt"/>
              <a:cs typeface="Arial" panose="020B0604020202020204" pitchFamily="34" charset="0"/>
            </a:endParaRPr>
          </a:p>
          <a:p>
            <a:pPr marL="0" marR="0" lvl="0" indent="0" algn="l" defTabSz="1371600" rtl="0" eaLnBrk="1" fontAlgn="auto" latinLnBrk="0" hangingPunct="1">
              <a:lnSpc>
                <a:spcPct val="100000"/>
              </a:lnSpc>
              <a:spcBef>
                <a:spcPts val="0"/>
              </a:spcBef>
              <a:spcAft>
                <a:spcPts val="900"/>
              </a:spcAft>
              <a:buClrTx/>
              <a:buSzTx/>
              <a:buFontTx/>
              <a:buNone/>
              <a:tabLst/>
              <a:defRPr/>
            </a:pPr>
            <a:r>
              <a:rPr lang="da-DK" sz="2400" dirty="0">
                <a:latin typeface="+mn-lt"/>
                <a:cs typeface="Arial" panose="020B0604020202020204" pitchFamily="34" charset="0"/>
              </a:rPr>
              <a:t>SLIDES &amp; LAYOUTS</a:t>
            </a:r>
          </a:p>
          <a:p>
            <a:pPr marL="0" marR="0" lvl="0" indent="0" algn="l" defTabSz="1371600" rtl="0" eaLnBrk="1" fontAlgn="auto" latinLnBrk="0" hangingPunct="1">
              <a:lnSpc>
                <a:spcPct val="100000"/>
              </a:lnSpc>
              <a:spcBef>
                <a:spcPts val="0"/>
              </a:spcBef>
              <a:spcAft>
                <a:spcPts val="900"/>
              </a:spcAft>
              <a:buClrTx/>
              <a:buSzTx/>
              <a:buFontTx/>
              <a:buNone/>
              <a:tabLst/>
              <a:defRPr/>
            </a:pPr>
            <a:r>
              <a:rPr lang="da-DK" altLang="da-DK" sz="1350" b="0" noProof="1">
                <a:solidFill>
                  <a:schemeClr val="tx1"/>
                </a:solidFill>
                <a:latin typeface="+mn-lt"/>
                <a:cs typeface="Arial" panose="020B0604020202020204" pitchFamily="34" charset="0"/>
              </a:rPr>
              <a:t>Klik på menupunktet </a:t>
            </a:r>
            <a:r>
              <a:rPr lang="da-DK" altLang="da-DK" sz="1350" b="0" noProof="1">
                <a:solidFill>
                  <a:schemeClr val="tx1"/>
                </a:solidFill>
                <a:latin typeface="+mj-lt"/>
                <a:cs typeface="Arial" panose="020B0604020202020204" pitchFamily="34" charset="0"/>
              </a:rPr>
              <a:t>Nyt Slide i Hjem </a:t>
            </a:r>
            <a:r>
              <a:rPr lang="da-DK" altLang="da-DK" sz="1350" b="0" noProof="1">
                <a:solidFill>
                  <a:schemeClr val="tx1"/>
                </a:solidFill>
                <a:latin typeface="+mn-lt"/>
                <a:cs typeface="Arial" panose="020B0604020202020204" pitchFamily="34" charset="0"/>
              </a:rPr>
              <a:t>fanen for at indsætte nyt slide</a:t>
            </a:r>
            <a:br>
              <a:rPr lang="da-DK" altLang="da-DK" sz="1350" b="0" noProof="1">
                <a:solidFill>
                  <a:schemeClr val="tx1"/>
                </a:solidFill>
                <a:latin typeface="+mn-lt"/>
                <a:cs typeface="Arial" panose="020B0604020202020204" pitchFamily="34" charset="0"/>
              </a:rPr>
            </a:br>
            <a:br>
              <a:rPr lang="da-DK" altLang="da-DK" sz="1350" b="0" noProof="1">
                <a:solidFill>
                  <a:schemeClr val="tx1"/>
                </a:solidFill>
                <a:latin typeface="+mn-lt"/>
                <a:cs typeface="Arial" panose="020B0604020202020204" pitchFamily="34" charset="0"/>
              </a:rPr>
            </a:br>
            <a:r>
              <a:rPr lang="da-DK" altLang="da-DK" sz="1350" b="0" noProof="1">
                <a:solidFill>
                  <a:schemeClr val="tx1"/>
                </a:solidFill>
                <a:latin typeface="+mj-lt"/>
                <a:cs typeface="Arial" panose="020B0604020202020204" pitchFamily="34" charset="0"/>
              </a:rPr>
              <a:t>Ændre layout</a:t>
            </a:r>
          </a:p>
          <a:p>
            <a:pPr eaLnBrk="1" hangingPunct="1">
              <a:lnSpc>
                <a:spcPct val="100000"/>
              </a:lnSpc>
              <a:spcBef>
                <a:spcPts val="0"/>
              </a:spcBef>
              <a:spcAft>
                <a:spcPts val="900"/>
              </a:spcAft>
              <a:defRPr/>
            </a:pPr>
            <a:r>
              <a:rPr lang="da-DK" altLang="da-DK" sz="1350" b="0" noProof="1">
                <a:solidFill>
                  <a:schemeClr val="tx1"/>
                </a:solidFill>
                <a:latin typeface="+mn-lt"/>
                <a:cs typeface="Arial" panose="020B0604020202020204" pitchFamily="34" charset="0"/>
              </a:rPr>
              <a:t>Klik på pilen</a:t>
            </a:r>
            <a:r>
              <a:rPr lang="da-DK" altLang="da-DK" sz="1350" b="0" baseline="0" noProof="1">
                <a:solidFill>
                  <a:schemeClr val="tx1"/>
                </a:solidFill>
                <a:latin typeface="+mn-lt"/>
                <a:cs typeface="Arial" panose="020B0604020202020204" pitchFamily="34" charset="0"/>
              </a:rPr>
              <a:t> ved siden af </a:t>
            </a:r>
            <a:r>
              <a:rPr lang="da-DK" altLang="da-DK" sz="1350" b="0" baseline="0" noProof="1">
                <a:solidFill>
                  <a:schemeClr val="tx1"/>
                </a:solidFill>
                <a:latin typeface="+mj-lt"/>
                <a:cs typeface="Arial" panose="020B0604020202020204" pitchFamily="34" charset="0"/>
              </a:rPr>
              <a:t>Layout</a:t>
            </a:r>
            <a:r>
              <a:rPr lang="da-DK" altLang="da-DK" sz="1350" b="1" baseline="0" noProof="1">
                <a:solidFill>
                  <a:schemeClr val="tx1"/>
                </a:solidFill>
                <a:latin typeface="+mn-lt"/>
                <a:cs typeface="Arial" panose="020B0604020202020204" pitchFamily="34" charset="0"/>
              </a:rPr>
              <a:t> </a:t>
            </a:r>
            <a:r>
              <a:rPr lang="da-DK" altLang="da-DK" sz="1350" b="0" baseline="0" noProof="1">
                <a:solidFill>
                  <a:schemeClr val="tx1"/>
                </a:solidFill>
                <a:latin typeface="+mn-lt"/>
                <a:cs typeface="Arial" panose="020B0604020202020204" pitchFamily="34" charset="0"/>
              </a:rPr>
              <a:t>for at få vist en dropdown menu af mulige slides layout</a:t>
            </a:r>
          </a:p>
          <a:p>
            <a:pPr fontAlgn="auto">
              <a:lnSpc>
                <a:spcPct val="100000"/>
              </a:lnSpc>
              <a:spcBef>
                <a:spcPts val="0"/>
              </a:spcBef>
              <a:spcAft>
                <a:spcPts val="900"/>
              </a:spcAft>
              <a:buFont typeface="+mj-lt"/>
              <a:buNone/>
              <a:defRPr/>
            </a:pPr>
            <a:r>
              <a:rPr lang="da-DK" sz="1350" b="0" noProof="1">
                <a:solidFill>
                  <a:schemeClr val="tx1"/>
                </a:solidFill>
                <a:latin typeface="+mj-lt"/>
                <a:cs typeface="Arial" panose="020B0604020202020204" pitchFamily="34" charset="0"/>
              </a:rPr>
              <a:t>Nulstil slide</a:t>
            </a:r>
          </a:p>
          <a:p>
            <a:pPr marL="0" marR="0" indent="0" algn="l" defTabSz="1371600" rtl="0" eaLnBrk="1" fontAlgn="auto" latinLnBrk="0" hangingPunct="1">
              <a:lnSpc>
                <a:spcPct val="100000"/>
              </a:lnSpc>
              <a:spcBef>
                <a:spcPts val="0"/>
              </a:spcBef>
              <a:spcAft>
                <a:spcPts val="900"/>
              </a:spcAft>
              <a:buClrTx/>
              <a:buSzTx/>
              <a:buFont typeface="+mj-lt"/>
              <a:buNone/>
              <a:tabLst/>
              <a:defRPr/>
            </a:pPr>
            <a:r>
              <a:rPr lang="da-DK" altLang="da-DK" sz="1350" b="1" noProof="1">
                <a:solidFill>
                  <a:schemeClr val="tx1"/>
                </a:solidFill>
                <a:latin typeface="+mn-lt"/>
                <a:cs typeface="Arial" panose="020B0604020202020204" pitchFamily="34" charset="0"/>
              </a:rPr>
              <a:t>1. </a:t>
            </a:r>
            <a:r>
              <a:rPr lang="da-DK" altLang="da-DK" sz="1350" b="0" noProof="1">
                <a:solidFill>
                  <a:schemeClr val="tx1"/>
                </a:solidFill>
                <a:latin typeface="+mn-lt"/>
                <a:cs typeface="Arial" panose="020B0604020202020204" pitchFamily="34" charset="0"/>
              </a:rPr>
              <a:t>Klik på </a:t>
            </a:r>
            <a:r>
              <a:rPr lang="da-DK" altLang="da-DK" sz="1350" b="0" noProof="1">
                <a:solidFill>
                  <a:schemeClr val="tx1"/>
                </a:solidFill>
                <a:latin typeface="+mj-lt"/>
                <a:cs typeface="Arial" panose="020B0604020202020204" pitchFamily="34" charset="0"/>
              </a:rPr>
              <a:t>Hjem </a:t>
            </a:r>
            <a:r>
              <a:rPr lang="da-DK" altLang="da-DK" sz="1350" b="0" noProof="1">
                <a:solidFill>
                  <a:schemeClr val="tx1"/>
                </a:solidFill>
                <a:latin typeface="+mn-lt"/>
                <a:cs typeface="Arial" panose="020B0604020202020204" pitchFamily="34" charset="0"/>
              </a:rPr>
              <a:t>knappen</a:t>
            </a:r>
          </a:p>
          <a:p>
            <a:pPr marL="0" marR="0" indent="0" algn="l" defTabSz="1371600" rtl="0" eaLnBrk="1" fontAlgn="auto" latinLnBrk="0" hangingPunct="1">
              <a:lnSpc>
                <a:spcPct val="100000"/>
              </a:lnSpc>
              <a:spcBef>
                <a:spcPts val="0"/>
              </a:spcBef>
              <a:spcAft>
                <a:spcPts val="900"/>
              </a:spcAft>
              <a:buClrTx/>
              <a:buSzTx/>
              <a:buFont typeface="+mj-lt"/>
              <a:buNone/>
              <a:tabLst/>
              <a:defRPr/>
            </a:pPr>
            <a:r>
              <a:rPr lang="da-DK" altLang="da-DK" sz="1350" b="1" noProof="1">
                <a:solidFill>
                  <a:schemeClr val="tx1"/>
                </a:solidFill>
                <a:latin typeface="+mn-lt"/>
                <a:cs typeface="Arial" panose="020B0604020202020204" pitchFamily="34" charset="0"/>
              </a:rPr>
              <a:t>2. </a:t>
            </a:r>
            <a:r>
              <a:rPr lang="da-DK" altLang="da-DK" sz="1350" b="0" noProof="1">
                <a:solidFill>
                  <a:schemeClr val="tx1"/>
                </a:solidFill>
                <a:latin typeface="+mn-lt"/>
                <a:cs typeface="Arial" panose="020B0604020202020204" pitchFamily="34" charset="0"/>
              </a:rPr>
              <a:t>Vælg </a:t>
            </a:r>
            <a:r>
              <a:rPr lang="da-DK" altLang="da-DK" sz="1350" b="0" noProof="1">
                <a:solidFill>
                  <a:schemeClr val="tx1"/>
                </a:solidFill>
                <a:latin typeface="+mj-lt"/>
                <a:cs typeface="Arial" panose="020B0604020202020204" pitchFamily="34" charset="0"/>
              </a:rPr>
              <a:t>Nulstil</a:t>
            </a:r>
            <a:r>
              <a:rPr lang="da-DK" altLang="da-DK" sz="135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1350" b="0" noProof="1">
                <a:solidFill>
                  <a:schemeClr val="tx1"/>
                </a:solidFill>
                <a:latin typeface="+mj-lt"/>
                <a:cs typeface="Arial" panose="020B0604020202020204" pitchFamily="34" charset="0"/>
              </a:rPr>
              <a:t>Hjem</a:t>
            </a:r>
            <a:r>
              <a:rPr lang="da-DK" altLang="da-DK" sz="1350" b="0" noProof="1">
                <a:solidFill>
                  <a:schemeClr val="tx1"/>
                </a:solidFill>
                <a:latin typeface="+mn-lt"/>
                <a:cs typeface="Arial" panose="020B0604020202020204" pitchFamily="34" charset="0"/>
              </a:rPr>
              <a:t> fanen</a:t>
            </a: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6744414" y="1905796"/>
            <a:ext cx="4158000" cy="60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371600" rtl="0" eaLnBrk="1" fontAlgn="auto" latinLnBrk="0" hangingPunct="1">
              <a:lnSpc>
                <a:spcPct val="100000"/>
              </a:lnSpc>
              <a:spcBef>
                <a:spcPts val="0"/>
              </a:spcBef>
              <a:spcAft>
                <a:spcPts val="900"/>
              </a:spcAft>
              <a:buClrTx/>
              <a:buSzTx/>
              <a:buFontTx/>
              <a:buNone/>
              <a:tabLst/>
              <a:defRPr/>
            </a:pPr>
            <a:r>
              <a:rPr lang="da-DK" sz="2400" dirty="0">
                <a:latin typeface="+mn-lt"/>
                <a:cs typeface="Arial" panose="020B0604020202020204" pitchFamily="34" charset="0"/>
              </a:rPr>
              <a:t>BILLEDER</a:t>
            </a:r>
            <a:endParaRPr lang="da-DK" sz="2400" b="1" noProof="1">
              <a:solidFill>
                <a:schemeClr val="tx1"/>
              </a:solidFill>
              <a:latin typeface="+mn-lt"/>
              <a:cs typeface="Arial" panose="020B0604020202020204" pitchFamily="34" charset="0"/>
            </a:endParaRPr>
          </a:p>
          <a:p>
            <a:pPr marL="0" marR="0" lvl="0" indent="0" algn="l" defTabSz="1371600" rtl="0" eaLnBrk="1" fontAlgn="auto" latinLnBrk="0" hangingPunct="1">
              <a:lnSpc>
                <a:spcPct val="100000"/>
              </a:lnSpc>
              <a:spcBef>
                <a:spcPts val="0"/>
              </a:spcBef>
              <a:spcAft>
                <a:spcPts val="900"/>
              </a:spcAft>
              <a:buClrTx/>
              <a:buSzTx/>
              <a:buFontTx/>
              <a:buNone/>
              <a:tabLst/>
              <a:defRPr/>
            </a:pPr>
            <a:r>
              <a:rPr lang="da-DK" altLang="da-DK" sz="1350" b="0" noProof="1">
                <a:solidFill>
                  <a:schemeClr val="tx1"/>
                </a:solidFill>
                <a:latin typeface="+mn-lt"/>
                <a:cs typeface="Arial" panose="020B0604020202020204" pitchFamily="34" charset="0"/>
              </a:rPr>
              <a:t>På slides med billedpladsholder, klik på ikonet og vælg </a:t>
            </a:r>
            <a:r>
              <a:rPr lang="da-DK" altLang="da-DK" sz="1350" b="0" noProof="1">
                <a:solidFill>
                  <a:schemeClr val="tx1"/>
                </a:solidFill>
                <a:latin typeface="+mj-lt"/>
                <a:cs typeface="Arial" panose="020B0604020202020204" pitchFamily="34" charset="0"/>
              </a:rPr>
              <a:t>Indsæt</a:t>
            </a:r>
            <a:r>
              <a:rPr lang="da-DK" altLang="da-DK" sz="1350" b="1" noProof="1">
                <a:solidFill>
                  <a:schemeClr val="tx1"/>
                </a:solidFill>
                <a:latin typeface="+mn-lt"/>
                <a:cs typeface="Arial" panose="020B0604020202020204" pitchFamily="34" charset="0"/>
              </a:rPr>
              <a:t> </a:t>
            </a:r>
            <a:r>
              <a:rPr lang="da-DK" altLang="da-DK" sz="1350" b="0" noProof="1">
                <a:solidFill>
                  <a:schemeClr val="tx1"/>
                </a:solidFill>
                <a:latin typeface="+mn-lt"/>
                <a:cs typeface="Arial" panose="020B0604020202020204" pitchFamily="34" charset="0"/>
              </a:rPr>
              <a:t>for at søge efter billede</a:t>
            </a:r>
          </a:p>
          <a:p>
            <a:pPr eaLnBrk="1" hangingPunct="1">
              <a:lnSpc>
                <a:spcPct val="100000"/>
              </a:lnSpc>
              <a:spcBef>
                <a:spcPts val="0"/>
              </a:spcBef>
              <a:spcAft>
                <a:spcPts val="900"/>
              </a:spcAft>
              <a:defRPr/>
            </a:pPr>
            <a:r>
              <a:rPr lang="da-DK" sz="1350" b="0" noProof="1">
                <a:solidFill>
                  <a:schemeClr val="tx1"/>
                </a:solidFill>
                <a:latin typeface="+mj-lt"/>
                <a:cs typeface="Arial" panose="020B0604020202020204" pitchFamily="34" charset="0"/>
              </a:rPr>
              <a:t>Beskær billede</a:t>
            </a:r>
          </a:p>
          <a:p>
            <a:pPr eaLnBrk="1" hangingPunct="1">
              <a:lnSpc>
                <a:spcPct val="100000"/>
              </a:lnSpc>
              <a:spcBef>
                <a:spcPts val="0"/>
              </a:spcBef>
              <a:spcAft>
                <a:spcPts val="900"/>
              </a:spcAft>
              <a:defRPr/>
            </a:pPr>
            <a:r>
              <a:rPr lang="da-DK" altLang="da-DK" sz="1350" b="0" noProof="1">
                <a:solidFill>
                  <a:schemeClr val="tx1"/>
                </a:solidFill>
                <a:latin typeface="+mj-lt"/>
                <a:cs typeface="Arial" panose="020B0604020202020204" pitchFamily="34" charset="0"/>
              </a:rPr>
              <a:t>1. </a:t>
            </a:r>
            <a:r>
              <a:rPr lang="da-DK" altLang="da-DK" sz="1350" b="0" noProof="1">
                <a:solidFill>
                  <a:schemeClr val="tx1"/>
                </a:solidFill>
                <a:latin typeface="+mn-lt"/>
                <a:cs typeface="Arial" panose="020B0604020202020204" pitchFamily="34" charset="0"/>
              </a:rPr>
              <a:t>Klik </a:t>
            </a:r>
            <a:r>
              <a:rPr lang="da-DK" altLang="da-DK" sz="1350" b="0" noProof="1">
                <a:solidFill>
                  <a:schemeClr val="tx1"/>
                </a:solidFill>
                <a:latin typeface="+mj-lt"/>
                <a:cs typeface="Arial" panose="020B0604020202020204" pitchFamily="34" charset="0"/>
              </a:rPr>
              <a:t>Beskær</a:t>
            </a:r>
            <a:r>
              <a:rPr lang="da-DK" altLang="da-DK" sz="1350" b="0" noProof="1">
                <a:solidFill>
                  <a:schemeClr val="tx1"/>
                </a:solidFill>
                <a:latin typeface="+mn-lt"/>
                <a:cs typeface="Arial" panose="020B0604020202020204" pitchFamily="34" charset="0"/>
              </a:rPr>
              <a:t> for at ændre billedets fokus/størrelse</a:t>
            </a:r>
          </a:p>
          <a:p>
            <a:pPr eaLnBrk="1" hangingPunct="1">
              <a:lnSpc>
                <a:spcPct val="100000"/>
              </a:lnSpc>
              <a:spcBef>
                <a:spcPts val="0"/>
              </a:spcBef>
              <a:spcAft>
                <a:spcPts val="900"/>
              </a:spcAft>
              <a:defRPr/>
            </a:pPr>
            <a:r>
              <a:rPr lang="da-DK" altLang="da-DK" sz="1350" b="0" noProof="1">
                <a:solidFill>
                  <a:schemeClr val="tx1"/>
                </a:solidFill>
                <a:latin typeface="+mj-lt"/>
                <a:cs typeface="Arial" panose="020B0604020202020204" pitchFamily="34" charset="0"/>
              </a:rPr>
              <a:t>2. </a:t>
            </a:r>
            <a:r>
              <a:rPr lang="da-DK" altLang="da-DK" sz="1350" b="0" noProof="1">
                <a:solidFill>
                  <a:schemeClr val="tx1"/>
                </a:solidFill>
                <a:latin typeface="+mn-lt"/>
                <a:cs typeface="Arial" panose="020B0604020202020204" pitchFamily="34" charset="0"/>
              </a:rPr>
              <a:t>Ønsker du at skalere billedet, så hold </a:t>
            </a:r>
            <a:r>
              <a:rPr lang="da-DK" altLang="da-DK" sz="1350" b="0" noProof="1">
                <a:solidFill>
                  <a:schemeClr val="tx1"/>
                </a:solidFill>
                <a:latin typeface="+mj-lt"/>
                <a:cs typeface="Arial" panose="020B0604020202020204" pitchFamily="34" charset="0"/>
              </a:rPr>
              <a:t>SHIFT</a:t>
            </a:r>
            <a:r>
              <a:rPr lang="da-DK" altLang="da-DK" sz="1350" b="0" noProof="1">
                <a:solidFill>
                  <a:schemeClr val="tx1"/>
                </a:solidFill>
                <a:latin typeface="+mn-lt"/>
                <a:cs typeface="Arial" panose="020B0604020202020204" pitchFamily="34" charset="0"/>
              </a:rPr>
              <a:t>-knappen nede, mens du trækker i billedets hjørner</a:t>
            </a:r>
          </a:p>
          <a:p>
            <a:pPr eaLnBrk="1" hangingPunct="1">
              <a:lnSpc>
                <a:spcPct val="100000"/>
              </a:lnSpc>
              <a:spcBef>
                <a:spcPts val="0"/>
              </a:spcBef>
              <a:spcAft>
                <a:spcPts val="900"/>
              </a:spcAft>
              <a:defRPr/>
            </a:pPr>
            <a:br>
              <a:rPr lang="da-DK" altLang="da-DK" sz="1350" b="0" noProof="1">
                <a:solidFill>
                  <a:schemeClr val="tx1"/>
                </a:solidFill>
                <a:latin typeface="+mn-lt"/>
                <a:cs typeface="Arial" panose="020B0604020202020204" pitchFamily="34" charset="0"/>
              </a:rPr>
            </a:br>
            <a:r>
              <a:rPr lang="da-DK" altLang="da-DK" sz="1350" b="0" noProof="1">
                <a:solidFill>
                  <a:schemeClr val="tx1"/>
                </a:solidFill>
                <a:latin typeface="+mj-lt"/>
                <a:cs typeface="Arial" panose="020B0604020202020204" pitchFamily="34" charset="0"/>
              </a:rPr>
              <a:t>TIP: </a:t>
            </a:r>
            <a:r>
              <a:rPr lang="da-DK" altLang="da-DK" sz="135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1350" b="0" noProof="1">
                <a:solidFill>
                  <a:schemeClr val="tx1"/>
                </a:solidFill>
                <a:latin typeface="+mj-lt"/>
                <a:cs typeface="Arial" panose="020B0604020202020204" pitchFamily="34" charset="0"/>
              </a:rPr>
              <a:t>Placer bagest</a:t>
            </a:r>
          </a:p>
          <a:p>
            <a:pPr eaLnBrk="1" hangingPunct="1">
              <a:lnSpc>
                <a:spcPct val="100000"/>
              </a:lnSpc>
              <a:spcBef>
                <a:spcPts val="0"/>
              </a:spcBef>
              <a:spcAft>
                <a:spcPts val="900"/>
              </a:spcAft>
              <a:defRPr/>
            </a:pPr>
            <a:br>
              <a:rPr lang="da-DK" altLang="da-DK" sz="1350" b="0" noProof="1">
                <a:solidFill>
                  <a:schemeClr val="tx1"/>
                </a:solidFill>
                <a:latin typeface="+mj-lt"/>
                <a:cs typeface="Arial" panose="020B0604020202020204" pitchFamily="34" charset="0"/>
              </a:rPr>
            </a:br>
            <a:r>
              <a:rPr lang="da-DK" altLang="da-DK" sz="1350" b="0" noProof="1">
                <a:solidFill>
                  <a:schemeClr val="tx1"/>
                </a:solidFill>
                <a:latin typeface="+mj-lt"/>
                <a:cs typeface="Arial" panose="020B0604020202020204" pitchFamily="34" charset="0"/>
              </a:rPr>
              <a:t>Udskift billede i blad</a:t>
            </a:r>
          </a:p>
          <a:p>
            <a:pPr eaLnBrk="1" hangingPunct="1">
              <a:lnSpc>
                <a:spcPct val="100000"/>
              </a:lnSpc>
              <a:spcBef>
                <a:spcPts val="0"/>
              </a:spcBef>
              <a:spcAft>
                <a:spcPts val="900"/>
              </a:spcAft>
              <a:defRPr/>
            </a:pPr>
            <a:r>
              <a:rPr lang="da-DK" altLang="da-DK" sz="1350" b="0" noProof="1">
                <a:solidFill>
                  <a:schemeClr val="tx1"/>
                </a:solidFill>
                <a:latin typeface="+mn-lt"/>
                <a:cs typeface="Arial" panose="020B0604020202020204" pitchFamily="34" charset="0"/>
              </a:rPr>
              <a:t>Højreklik på billedet, vælg </a:t>
            </a:r>
            <a:r>
              <a:rPr lang="da-DK" altLang="da-DK" sz="1350" b="0" noProof="1">
                <a:solidFill>
                  <a:schemeClr val="tx1"/>
                </a:solidFill>
                <a:latin typeface="+mj-lt"/>
                <a:cs typeface="Arial" panose="020B0604020202020204" pitchFamily="34" charset="0"/>
              </a:rPr>
              <a:t>Skift billede </a:t>
            </a:r>
            <a:r>
              <a:rPr lang="da-DK" altLang="da-DK" sz="1350" b="0" noProof="1">
                <a:solidFill>
                  <a:schemeClr val="tx1"/>
                </a:solidFill>
                <a:latin typeface="+mn-lt"/>
                <a:cs typeface="Arial" panose="020B0604020202020204" pitchFamily="34" charset="0"/>
              </a:rPr>
              <a:t>og find det nye billede</a:t>
            </a:r>
          </a:p>
          <a:p>
            <a:pPr eaLnBrk="1" hangingPunct="1">
              <a:lnSpc>
                <a:spcPct val="100000"/>
              </a:lnSpc>
              <a:spcBef>
                <a:spcPts val="0"/>
              </a:spcBef>
              <a:spcAft>
                <a:spcPts val="900"/>
              </a:spcAft>
              <a:defRPr/>
            </a:pPr>
            <a:endParaRPr lang="da-DK" altLang="da-DK" sz="1350" b="1" noProof="1">
              <a:solidFill>
                <a:schemeClr val="tx1"/>
              </a:solidFill>
              <a:latin typeface="+mn-lt"/>
              <a:cs typeface="Arial" panose="020B0604020202020204" pitchFamily="34" charset="0"/>
            </a:endParaRPr>
          </a:p>
          <a:p>
            <a:pPr marL="0" marR="0" lvl="0" indent="0" algn="l" defTabSz="1026542" rtl="0" eaLnBrk="1" fontAlgn="auto" latinLnBrk="0" hangingPunct="1">
              <a:lnSpc>
                <a:spcPct val="100000"/>
              </a:lnSpc>
              <a:spcBef>
                <a:spcPts val="0"/>
              </a:spcBef>
              <a:spcAft>
                <a:spcPts val="900"/>
              </a:spcAft>
              <a:buClrTx/>
              <a:buSzTx/>
              <a:buFontTx/>
              <a:buNone/>
              <a:tabLst/>
              <a:defRPr/>
            </a:pPr>
            <a:r>
              <a:rPr lang="da-DK" sz="2394" dirty="0">
                <a:solidFill>
                  <a:schemeClr val="tx1"/>
                </a:solidFill>
                <a:latin typeface="+mn-lt"/>
                <a:cs typeface="Arial" panose="020B0604020202020204" pitchFamily="34" charset="0"/>
              </a:rPr>
              <a:t>Farver</a:t>
            </a:r>
            <a:br>
              <a:rPr lang="da-DK" sz="1797" dirty="0">
                <a:solidFill>
                  <a:schemeClr val="tx1"/>
                </a:solidFill>
                <a:latin typeface="+mn-lt"/>
                <a:cs typeface="Arial" panose="020B0604020202020204" pitchFamily="34" charset="0"/>
              </a:rPr>
            </a:br>
            <a:r>
              <a:rPr lang="da-DK" altLang="da-DK" sz="1347" b="0" kern="1200" noProof="1">
                <a:solidFill>
                  <a:schemeClr val="tx1"/>
                </a:solidFill>
                <a:latin typeface="+mn-lt"/>
                <a:ea typeface="+mn-ea"/>
                <a:cs typeface="Arial" panose="020B0604020202020204" pitchFamily="34" charset="0"/>
              </a:rPr>
              <a:t>Brug kun farver fra øverste række i </a:t>
            </a:r>
            <a:r>
              <a:rPr lang="da-DK" altLang="da-DK" sz="1347" b="0" kern="1200" noProof="1">
                <a:solidFill>
                  <a:schemeClr val="tx1"/>
                </a:solidFill>
                <a:latin typeface="+mj-lt"/>
                <a:ea typeface="+mn-ea"/>
                <a:cs typeface="Arial" panose="020B0604020202020204" pitchFamily="34" charset="0"/>
              </a:rPr>
              <a:t>Temafarver</a:t>
            </a:r>
            <a:endParaRPr lang="da-DK" altLang="da-DK" sz="1350" b="0" noProof="1">
              <a:solidFill>
                <a:schemeClr val="tx1"/>
              </a:solidFill>
              <a:latin typeface="+mj-lt"/>
              <a:cs typeface="Arial" panose="020B0604020202020204" pitchFamily="34" charset="0"/>
            </a:endParaRPr>
          </a:p>
          <a:p>
            <a:pPr eaLnBrk="1" hangingPunct="1">
              <a:lnSpc>
                <a:spcPct val="100000"/>
              </a:lnSpc>
              <a:spcBef>
                <a:spcPts val="0"/>
              </a:spcBef>
              <a:spcAft>
                <a:spcPts val="900"/>
              </a:spcAft>
              <a:defRPr/>
            </a:pPr>
            <a:endParaRPr lang="da-DK" altLang="da-DK" sz="135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12679200" y="1905796"/>
            <a:ext cx="4158000" cy="736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6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371600" rtl="0" eaLnBrk="1" fontAlgn="auto" latinLnBrk="0" hangingPunct="1">
              <a:lnSpc>
                <a:spcPct val="100000"/>
              </a:lnSpc>
              <a:spcBef>
                <a:spcPts val="0"/>
              </a:spcBef>
              <a:spcAft>
                <a:spcPts val="900"/>
              </a:spcAft>
              <a:buClrTx/>
              <a:buSzTx/>
              <a:buFontTx/>
              <a:buNone/>
              <a:tabLst/>
              <a:defRPr/>
            </a:pPr>
            <a:r>
              <a:rPr lang="da-DK" sz="2400" dirty="0">
                <a:latin typeface="+mn-lt"/>
                <a:cs typeface="Arial" panose="020B0604020202020204" pitchFamily="34" charset="0"/>
              </a:rPr>
              <a:t>SIDEHOVED &amp; -FOD</a:t>
            </a:r>
            <a:endParaRPr lang="da-DK" altLang="da-DK" sz="2400" b="0" noProof="1">
              <a:solidFill>
                <a:schemeClr val="tx1"/>
              </a:solidFill>
              <a:latin typeface="+mn-lt"/>
              <a:cs typeface="Arial" panose="020B0604020202020204" pitchFamily="34" charset="0"/>
            </a:endParaRPr>
          </a:p>
          <a:p>
            <a:pPr marL="0" marR="0" lvl="0" indent="0" algn="l" defTabSz="1371600" rtl="0" eaLnBrk="1" fontAlgn="auto" latinLnBrk="0" hangingPunct="1">
              <a:lnSpc>
                <a:spcPct val="100000"/>
              </a:lnSpc>
              <a:spcBef>
                <a:spcPts val="0"/>
              </a:spcBef>
              <a:spcAft>
                <a:spcPts val="900"/>
              </a:spcAft>
              <a:buClrTx/>
              <a:buSzTx/>
              <a:buFontTx/>
              <a:buNone/>
              <a:tabLst/>
              <a:defRPr/>
            </a:pPr>
            <a:r>
              <a:rPr lang="da-DK" altLang="da-DK" sz="1350" b="0" noProof="1">
                <a:solidFill>
                  <a:schemeClr val="tx1"/>
                </a:solidFill>
                <a:latin typeface="+mn-lt"/>
                <a:cs typeface="Arial" panose="020B0604020202020204" pitchFamily="34" charset="0"/>
              </a:rPr>
              <a:t>Gør dette som</a:t>
            </a:r>
            <a:r>
              <a:rPr lang="da-DK" altLang="da-DK" sz="1350" b="0" baseline="0" noProof="1">
                <a:solidFill>
                  <a:schemeClr val="tx1"/>
                </a:solidFill>
                <a:latin typeface="+mn-lt"/>
                <a:cs typeface="Arial" panose="020B0604020202020204" pitchFamily="34" charset="0"/>
              </a:rPr>
              <a:t> det sidste i din præsentation, så ændringerne slår igennem på alle slides</a:t>
            </a:r>
            <a:endParaRPr lang="da-DK" sz="1350" b="1" noProof="1">
              <a:solidFill>
                <a:schemeClr val="tx1"/>
              </a:solidFill>
              <a:latin typeface="+mn-lt"/>
              <a:cs typeface="Arial" panose="020B0604020202020204" pitchFamily="34" charset="0"/>
            </a:endParaRPr>
          </a:p>
          <a:p>
            <a:pPr eaLnBrk="1" hangingPunct="1">
              <a:lnSpc>
                <a:spcPct val="100000"/>
              </a:lnSpc>
              <a:spcBef>
                <a:spcPts val="0"/>
              </a:spcBef>
              <a:spcAft>
                <a:spcPts val="900"/>
              </a:spcAft>
              <a:defRPr/>
            </a:pPr>
            <a:r>
              <a:rPr lang="da-DK" altLang="da-DK" sz="1350" b="0" noProof="1">
                <a:solidFill>
                  <a:schemeClr val="tx1"/>
                </a:solidFill>
                <a:latin typeface="+mn-lt"/>
                <a:cs typeface="Arial" panose="020B0604020202020204" pitchFamily="34" charset="0"/>
              </a:rPr>
              <a:t>Klik </a:t>
            </a:r>
            <a:r>
              <a:rPr lang="da-DK" altLang="da-DK" sz="1350" b="0" noProof="1">
                <a:solidFill>
                  <a:schemeClr val="tx1"/>
                </a:solidFill>
                <a:latin typeface="+mj-lt"/>
                <a:cs typeface="Arial" panose="020B0604020202020204" pitchFamily="34" charset="0"/>
              </a:rPr>
              <a:t>Sidehoved og Sidefod </a:t>
            </a:r>
            <a:r>
              <a:rPr lang="da-DK" altLang="da-DK" sz="1350" b="0" noProof="1">
                <a:solidFill>
                  <a:schemeClr val="tx1"/>
                </a:solidFill>
                <a:latin typeface="+mn-lt"/>
                <a:cs typeface="Arial" panose="020B0604020202020204" pitchFamily="34" charset="0"/>
              </a:rPr>
              <a:t>i fanen </a:t>
            </a:r>
            <a:r>
              <a:rPr lang="da-DK" altLang="da-DK" sz="1350" b="0" noProof="1">
                <a:solidFill>
                  <a:schemeClr val="tx1"/>
                </a:solidFill>
                <a:latin typeface="+mj-lt"/>
                <a:cs typeface="Arial" panose="020B0604020202020204" pitchFamily="34" charset="0"/>
              </a:rPr>
              <a:t>Indsæt</a:t>
            </a:r>
            <a:br>
              <a:rPr lang="da-DK" altLang="da-DK" sz="1350" b="0" noProof="1">
                <a:solidFill>
                  <a:schemeClr val="tx1"/>
                </a:solidFill>
                <a:latin typeface="+mn-lt"/>
                <a:cs typeface="Arial" panose="020B0604020202020204" pitchFamily="34" charset="0"/>
              </a:rPr>
            </a:br>
            <a:r>
              <a:rPr lang="da-DK" altLang="da-DK" sz="1350" b="0" noProof="1">
                <a:solidFill>
                  <a:schemeClr val="tx1"/>
                </a:solidFill>
                <a:latin typeface="+mn-lt"/>
                <a:cs typeface="Arial" panose="020B0604020202020204" pitchFamily="34" charset="0"/>
              </a:rPr>
              <a:t>(indtast evt. tekst i sidefod). Dato felt anvendes kun på forsider</a:t>
            </a:r>
          </a:p>
          <a:p>
            <a:pPr eaLnBrk="1" hangingPunct="1">
              <a:lnSpc>
                <a:spcPct val="100000"/>
              </a:lnSpc>
              <a:spcBef>
                <a:spcPts val="0"/>
              </a:spcBef>
              <a:spcAft>
                <a:spcPts val="900"/>
              </a:spcAft>
              <a:defRPr/>
            </a:pPr>
            <a:r>
              <a:rPr lang="da-DK" altLang="da-DK" sz="1350" b="0" noProof="1">
                <a:solidFill>
                  <a:schemeClr val="tx1"/>
                </a:solidFill>
                <a:latin typeface="+mn-lt"/>
                <a:cs typeface="Arial" panose="020B0604020202020204" pitchFamily="34" charset="0"/>
              </a:rPr>
              <a:t>Vælg </a:t>
            </a:r>
            <a:r>
              <a:rPr lang="da-DK" altLang="da-DK" sz="1350" b="0" noProof="1">
                <a:solidFill>
                  <a:schemeClr val="tx1"/>
                </a:solidFill>
                <a:latin typeface="+mj-lt"/>
                <a:cs typeface="Arial" panose="020B0604020202020204" pitchFamily="34" charset="0"/>
              </a:rPr>
              <a:t>Anvend på alle </a:t>
            </a:r>
            <a:r>
              <a:rPr lang="da-DK" altLang="da-DK" sz="1350" b="0" noProof="1">
                <a:solidFill>
                  <a:schemeClr val="tx1"/>
                </a:solidFill>
                <a:latin typeface="+mn-lt"/>
                <a:cs typeface="Arial" panose="020B0604020202020204" pitchFamily="34" charset="0"/>
              </a:rPr>
              <a:t>eller </a:t>
            </a:r>
            <a:r>
              <a:rPr lang="da-DK" altLang="da-DK" sz="1350" b="0" noProof="1">
                <a:solidFill>
                  <a:schemeClr val="tx1"/>
                </a:solidFill>
                <a:latin typeface="+mj-lt"/>
                <a:cs typeface="Arial" panose="020B0604020202020204" pitchFamily="34" charset="0"/>
              </a:rPr>
              <a:t>Anvend</a:t>
            </a:r>
            <a:r>
              <a:rPr lang="da-DK" altLang="da-DK" sz="1350" b="0" noProof="1">
                <a:solidFill>
                  <a:schemeClr val="tx1"/>
                </a:solidFill>
                <a:latin typeface="+mn-lt"/>
                <a:cs typeface="Arial" panose="020B0604020202020204" pitchFamily="34" charset="0"/>
              </a:rPr>
              <a:t> hvis det kun skal være på et enkelt slide</a:t>
            </a:r>
          </a:p>
          <a:p>
            <a:pPr eaLnBrk="1" hangingPunct="1">
              <a:lnSpc>
                <a:spcPct val="100000"/>
              </a:lnSpc>
              <a:spcBef>
                <a:spcPts val="0"/>
              </a:spcBef>
              <a:spcAft>
                <a:spcPts val="900"/>
              </a:spcAft>
              <a:defRPr/>
            </a:pPr>
            <a:endParaRPr lang="da-DK" sz="1350" b="0" noProof="1">
              <a:solidFill>
                <a:schemeClr val="tx1"/>
              </a:solidFill>
              <a:latin typeface="+mn-lt"/>
              <a:cs typeface="Arial" panose="020B0604020202020204" pitchFamily="34" charset="0"/>
            </a:endParaRPr>
          </a:p>
          <a:p>
            <a:pPr eaLnBrk="1" hangingPunct="1">
              <a:lnSpc>
                <a:spcPct val="100000"/>
              </a:lnSpc>
              <a:spcBef>
                <a:spcPts val="0"/>
              </a:spcBef>
              <a:spcAft>
                <a:spcPts val="900"/>
              </a:spcAft>
              <a:defRPr/>
            </a:pPr>
            <a:r>
              <a:rPr lang="da-DK" sz="2400" dirty="0">
                <a:latin typeface="+mn-lt"/>
                <a:cs typeface="Arial" panose="020B0604020202020204" pitchFamily="34" charset="0"/>
              </a:rPr>
              <a:t>HJÆLPELINJER</a:t>
            </a:r>
            <a:endParaRPr lang="da-DK" sz="2400" b="1" noProof="1">
              <a:solidFill>
                <a:schemeClr val="tx1"/>
              </a:solidFill>
              <a:latin typeface="+mn-lt"/>
              <a:cs typeface="Arial" panose="020B0604020202020204" pitchFamily="34" charset="0"/>
            </a:endParaRPr>
          </a:p>
          <a:p>
            <a:pPr eaLnBrk="1" hangingPunct="1">
              <a:lnSpc>
                <a:spcPct val="100000"/>
              </a:lnSpc>
              <a:spcBef>
                <a:spcPts val="0"/>
              </a:spcBef>
              <a:spcAft>
                <a:spcPts val="900"/>
              </a:spcAft>
              <a:defRPr/>
            </a:pPr>
            <a:r>
              <a:rPr lang="da-DK" altLang="da-DK" sz="1350" b="0" noProof="1">
                <a:solidFill>
                  <a:schemeClr val="tx1"/>
                </a:solidFill>
                <a:latin typeface="+mn-lt"/>
                <a:cs typeface="Arial" panose="020B0604020202020204" pitchFamily="34" charset="0"/>
              </a:rPr>
              <a:t>Klik på fanen </a:t>
            </a:r>
            <a:r>
              <a:rPr lang="da-DK" altLang="da-DK" sz="1350" b="0" noProof="1">
                <a:solidFill>
                  <a:schemeClr val="tx1"/>
                </a:solidFill>
                <a:latin typeface="+mj-lt"/>
                <a:cs typeface="Arial" panose="020B0604020202020204" pitchFamily="34" charset="0"/>
              </a:rPr>
              <a:t>Vis</a:t>
            </a:r>
            <a:r>
              <a:rPr lang="da-DK" altLang="da-DK" sz="1350" b="1" noProof="1">
                <a:solidFill>
                  <a:schemeClr val="tx1"/>
                </a:solidFill>
                <a:latin typeface="+mn-lt"/>
                <a:cs typeface="Arial" panose="020B0604020202020204" pitchFamily="34" charset="0"/>
              </a:rPr>
              <a:t> </a:t>
            </a:r>
            <a:r>
              <a:rPr lang="da-DK" altLang="da-DK" sz="1350" b="0" noProof="1">
                <a:solidFill>
                  <a:schemeClr val="tx1"/>
                </a:solidFill>
                <a:latin typeface="+mn-lt"/>
                <a:cs typeface="Arial" panose="020B0604020202020204" pitchFamily="34" charset="0"/>
              </a:rPr>
              <a:t>og sæt hak ved </a:t>
            </a:r>
            <a:r>
              <a:rPr lang="da-DK" altLang="da-DK" sz="1350" b="0" noProof="1">
                <a:solidFill>
                  <a:schemeClr val="tx1"/>
                </a:solidFill>
                <a:latin typeface="+mj-lt"/>
                <a:cs typeface="Arial" panose="020B0604020202020204" pitchFamily="34" charset="0"/>
              </a:rPr>
              <a:t>Hjælpelinjer</a:t>
            </a:r>
          </a:p>
          <a:p>
            <a:pPr eaLnBrk="1" hangingPunct="1">
              <a:lnSpc>
                <a:spcPct val="100000"/>
              </a:lnSpc>
              <a:spcBef>
                <a:spcPts val="0"/>
              </a:spcBef>
              <a:spcAft>
                <a:spcPts val="900"/>
              </a:spcAft>
              <a:defRPr/>
            </a:pPr>
            <a:r>
              <a:rPr lang="da-DK" altLang="da-DK" sz="1350" b="0" noProof="1">
                <a:solidFill>
                  <a:schemeClr val="tx1"/>
                </a:solidFill>
                <a:latin typeface="+mj-lt"/>
                <a:cs typeface="Arial" panose="020B0604020202020204" pitchFamily="34" charset="0"/>
              </a:rPr>
              <a:t>TIP: Alt + F9 </a:t>
            </a:r>
            <a:r>
              <a:rPr lang="da-DK" altLang="da-DK" sz="1350" b="0" noProof="1">
                <a:solidFill>
                  <a:schemeClr val="tx1"/>
                </a:solidFill>
                <a:latin typeface="+mn-lt"/>
                <a:cs typeface="Arial" panose="020B0604020202020204" pitchFamily="34" charset="0"/>
              </a:rPr>
              <a:t>for hurtig visning af hjælpelinjer</a:t>
            </a:r>
            <a:br>
              <a:rPr lang="da-DK" altLang="da-DK" sz="1350" b="0" noProof="1">
                <a:solidFill>
                  <a:schemeClr val="tx1"/>
                </a:solidFill>
                <a:latin typeface="+mn-lt"/>
                <a:cs typeface="Arial" panose="020B0604020202020204" pitchFamily="34" charset="0"/>
              </a:rPr>
            </a:br>
            <a:r>
              <a:rPr lang="da-DK" altLang="da-DK" sz="1350" b="0" noProof="1">
                <a:solidFill>
                  <a:schemeClr val="tx1"/>
                </a:solidFill>
                <a:latin typeface="+mj-lt"/>
                <a:cs typeface="Arial" panose="020B0604020202020204" pitchFamily="34" charset="0"/>
              </a:rPr>
              <a:t>Mac: </a:t>
            </a:r>
            <a:r>
              <a:rPr lang="da-DK" sz="1350" b="0" i="0" dirty="0">
                <a:solidFill>
                  <a:srgbClr val="333333"/>
                </a:solidFill>
                <a:effectLst/>
                <a:latin typeface="+mn-lt"/>
              </a:rPr>
              <a:t>⌘ </a:t>
            </a:r>
            <a:r>
              <a:rPr lang="da-DK" altLang="da-DK" sz="1350" b="0" noProof="1">
                <a:solidFill>
                  <a:schemeClr val="tx1"/>
                </a:solidFill>
                <a:latin typeface="+mn-lt"/>
                <a:cs typeface="Arial" panose="020B0604020202020204" pitchFamily="34" charset="0"/>
              </a:rPr>
              <a:t>+ option + ctrl + G</a:t>
            </a:r>
            <a:br>
              <a:rPr lang="da-DK" altLang="da-DK" sz="1350" b="0" noProof="1">
                <a:solidFill>
                  <a:schemeClr val="tx1"/>
                </a:solidFill>
                <a:latin typeface="+mn-lt"/>
                <a:cs typeface="Arial" panose="020B0604020202020204" pitchFamily="34" charset="0"/>
              </a:rPr>
            </a:br>
            <a:endParaRPr lang="da-DK" altLang="da-DK" sz="1350" b="0" noProof="1">
              <a:solidFill>
                <a:schemeClr val="tx1"/>
              </a:solidFill>
              <a:latin typeface="+mn-lt"/>
              <a:cs typeface="Arial" panose="020B0604020202020204" pitchFamily="34" charset="0"/>
            </a:endParaRPr>
          </a:p>
          <a:p>
            <a:pPr eaLnBrk="1" hangingPunct="1">
              <a:lnSpc>
                <a:spcPct val="100000"/>
              </a:lnSpc>
              <a:spcBef>
                <a:spcPts val="0"/>
              </a:spcBef>
              <a:spcAft>
                <a:spcPts val="900"/>
              </a:spcAft>
              <a:defRPr/>
            </a:pPr>
            <a:r>
              <a:rPr lang="da-DK" altLang="da-DK" sz="2400" b="0" noProof="1">
                <a:solidFill>
                  <a:schemeClr val="tx1"/>
                </a:solidFill>
                <a:latin typeface="+mn-lt"/>
                <a:cs typeface="Arial" panose="020B0604020202020204" pitchFamily="34" charset="0"/>
              </a:rPr>
              <a:t>COPY/PASTE INDHOLD</a:t>
            </a:r>
          </a:p>
          <a:p>
            <a:pPr eaLnBrk="1" hangingPunct="1">
              <a:lnSpc>
                <a:spcPct val="100000"/>
              </a:lnSpc>
              <a:spcBef>
                <a:spcPts val="0"/>
              </a:spcBef>
              <a:spcAft>
                <a:spcPts val="900"/>
              </a:spcAft>
              <a:defRPr/>
            </a:pPr>
            <a:r>
              <a:rPr lang="da-DK" altLang="da-DK" sz="1350" b="0" noProof="1">
                <a:solidFill>
                  <a:schemeClr val="tx1"/>
                </a:solidFill>
                <a:latin typeface="+mn-lt"/>
                <a:cs typeface="Arial" panose="020B0604020202020204" pitchFamily="34" charset="0"/>
              </a:rPr>
              <a:t>Du har 2 muligheder, når du kopierer gammelt indhold over i din nye præsentation:</a:t>
            </a:r>
          </a:p>
          <a:p>
            <a:pPr eaLnBrk="1" hangingPunct="1">
              <a:lnSpc>
                <a:spcPct val="100000"/>
              </a:lnSpc>
              <a:spcBef>
                <a:spcPts val="0"/>
              </a:spcBef>
              <a:spcAft>
                <a:spcPts val="900"/>
              </a:spcAft>
              <a:defRPr/>
            </a:pPr>
            <a:r>
              <a:rPr lang="da-DK" altLang="da-DK" sz="1350" b="0" noProof="1">
                <a:solidFill>
                  <a:schemeClr val="tx1"/>
                </a:solidFill>
                <a:latin typeface="+mj-lt"/>
                <a:cs typeface="Arial" panose="020B0604020202020204" pitchFamily="34" charset="0"/>
              </a:rPr>
              <a:t>1. Best practice: </a:t>
            </a:r>
            <a:r>
              <a:rPr lang="da-DK" altLang="da-DK" sz="135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lnSpc>
                <a:spcPct val="100000"/>
              </a:lnSpc>
              <a:spcBef>
                <a:spcPts val="0"/>
              </a:spcBef>
              <a:spcAft>
                <a:spcPts val="900"/>
              </a:spcAft>
              <a:defRPr/>
            </a:pPr>
            <a:r>
              <a:rPr lang="da-DK" altLang="da-DK" sz="1350" b="0" noProof="1">
                <a:solidFill>
                  <a:schemeClr val="tx1"/>
                </a:solidFill>
                <a:latin typeface="+mj-lt"/>
                <a:cs typeface="Arial" panose="020B0604020202020204" pitchFamily="34" charset="0"/>
              </a:rPr>
              <a:t>2. </a:t>
            </a:r>
            <a:r>
              <a:rPr lang="da-DK" altLang="da-DK" sz="1350" b="0" noProof="1">
                <a:solidFill>
                  <a:schemeClr val="tx1"/>
                </a:solidFill>
                <a:latin typeface="+mn-lt"/>
                <a:cs typeface="Arial" panose="020B0604020202020204" pitchFamily="34" charset="0"/>
              </a:rPr>
              <a:t>Eller kopier et helt slide over i din nye præsentation og vælg derefter et passende layout. Når din præsentation er klar, åbner du en tom præsentation (tryk Ctrl+N). Kopier alle dias fra den nye præsentation, indsæt dem i den tomme præsentation. Dette vil sikre, at der ikke er ekstra layouts</a:t>
            </a:r>
          </a:p>
        </p:txBody>
      </p:sp>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4"/>
          <a:srcRect l="3901" t="45142" r="62601" b="9046"/>
          <a:stretch/>
        </p:blipFill>
        <p:spPr>
          <a:xfrm>
            <a:off x="10669941" y="2379763"/>
            <a:ext cx="511806" cy="482561"/>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5"/>
          <a:stretch>
            <a:fillRect/>
          </a:stretch>
        </p:blipFill>
        <p:spPr>
          <a:xfrm>
            <a:off x="10763056" y="3606674"/>
            <a:ext cx="549065" cy="720647"/>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6"/>
          <a:stretch>
            <a:fillRect/>
          </a:stretch>
        </p:blipFill>
        <p:spPr>
          <a:xfrm>
            <a:off x="16813318" y="2699769"/>
            <a:ext cx="660293" cy="815049"/>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userDrawn="1">
            <p:ph type="dt" sz="half" idx="15"/>
          </p:nvPr>
        </p:nvSpPr>
        <p:spPr>
          <a:xfrm>
            <a:off x="0" y="10287000"/>
            <a:ext cx="0" cy="0"/>
          </a:xfrm>
        </p:spPr>
        <p:txBody>
          <a:bodyPr/>
          <a:lstStyle>
            <a:lvl1pPr>
              <a:defRPr sz="150">
                <a:noFill/>
              </a:defRPr>
            </a:lvl1pPr>
          </a:lstStyle>
          <a:p>
            <a:fld id="{87FBEBD0-DB61-4058-ABE7-DA22CCFA676E}" type="datetime2">
              <a:rPr lang="da-DK" smtClean="0"/>
              <a:t>24. juni 2026</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userDrawn="1">
            <p:ph type="ftr" sz="quarter" idx="16"/>
          </p:nvPr>
        </p:nvSpPr>
        <p:spPr>
          <a:xfrm>
            <a:off x="0" y="10287000"/>
            <a:ext cx="0" cy="0"/>
          </a:xfrm>
        </p:spPr>
        <p:txBody>
          <a:bodyPr/>
          <a:lstStyle>
            <a:lvl1pPr>
              <a:defRPr sz="150">
                <a:noFill/>
              </a:defRPr>
            </a:lvl1pPr>
          </a:lstStyle>
          <a:p>
            <a:r>
              <a:rPr lang="da-DK" dirty="0"/>
              <a:t>Styrelsen for Grøn Arealomlægning og Vandmiljø / Præsentation</a:t>
            </a:r>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userDrawn="1">
            <p:ph type="sldNum" sz="quarter" idx="17"/>
          </p:nvPr>
        </p:nvSpPr>
        <p:spPr>
          <a:xfrm>
            <a:off x="0" y="10287000"/>
            <a:ext cx="0" cy="0"/>
          </a:xfrm>
        </p:spPr>
        <p:txBody>
          <a:bodyPr/>
          <a:lstStyle>
            <a:lvl1pPr>
              <a:defRPr sz="150">
                <a:noFill/>
              </a:defRPr>
            </a:lvl1pPr>
          </a:lstStyle>
          <a:p>
            <a:fld id="{23AA811B-2EBD-4900-905E-5BE206449611}" type="slidenum">
              <a:rPr lang="da-DK" smtClean="0"/>
              <a:pPr/>
              <a:t>‹nr.›</a:t>
            </a:fld>
            <a:endParaRPr lang="da-DK" dirty="0"/>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7"/>
          <a:stretch>
            <a:fillRect/>
          </a:stretch>
        </p:blipFill>
        <p:spPr>
          <a:xfrm>
            <a:off x="4855126" y="4440030"/>
            <a:ext cx="385715" cy="428571"/>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8"/>
          <a:stretch>
            <a:fillRect/>
          </a:stretch>
        </p:blipFill>
        <p:spPr>
          <a:xfrm>
            <a:off x="4863296" y="5793813"/>
            <a:ext cx="462884" cy="792045"/>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9"/>
          <a:srcRect l="3031"/>
          <a:stretch/>
        </p:blipFill>
        <p:spPr>
          <a:xfrm>
            <a:off x="4855125" y="8214081"/>
            <a:ext cx="744909" cy="259263"/>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10"/>
          <a:stretch>
            <a:fillRect/>
          </a:stretch>
        </p:blipFill>
        <p:spPr>
          <a:xfrm>
            <a:off x="4855937" y="3129104"/>
            <a:ext cx="685715" cy="385715"/>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11"/>
          <a:stretch>
            <a:fillRect/>
          </a:stretch>
        </p:blipFill>
        <p:spPr>
          <a:xfrm>
            <a:off x="4864757" y="6962519"/>
            <a:ext cx="713142" cy="265143"/>
          </a:xfrm>
          <a:prstGeom prst="rect">
            <a:avLst/>
          </a:prstGeom>
        </p:spPr>
      </p:pic>
      <p:pic>
        <p:nvPicPr>
          <p:cNvPr id="3" name="Billede 2">
            <a:extLst>
              <a:ext uri="{FF2B5EF4-FFF2-40B4-BE49-F238E27FC236}">
                <a16:creationId xmlns:a16="http://schemas.microsoft.com/office/drawing/2014/main" id="{8D8F7C6F-61FF-05B3-77A1-3DA7BF23B7E5}"/>
              </a:ext>
            </a:extLst>
          </p:cNvPr>
          <p:cNvPicPr>
            <a:picLocks noChangeAspect="1"/>
          </p:cNvPicPr>
          <p:nvPr userDrawn="1"/>
        </p:nvPicPr>
        <p:blipFill>
          <a:blip r:embed="rId12"/>
          <a:stretch>
            <a:fillRect/>
          </a:stretch>
        </p:blipFill>
        <p:spPr>
          <a:xfrm>
            <a:off x="10785649" y="5880804"/>
            <a:ext cx="1483847" cy="1433262"/>
          </a:xfrm>
          <a:prstGeom prst="rect">
            <a:avLst/>
          </a:prstGeom>
        </p:spPr>
      </p:pic>
    </p:spTree>
    <p:extLst>
      <p:ext uri="{BB962C8B-B14F-4D97-AF65-F5344CB8AC3E}">
        <p14:creationId xmlns:p14="http://schemas.microsoft.com/office/powerpoint/2010/main" val="1041916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8288000" cy="10287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900"/>
              </a:spcBef>
              <a:buClr>
                <a:srgbClr val="003755"/>
              </a:buClr>
            </a:pPr>
            <a:endParaRPr lang="da-DK" sz="2100" dirty="0">
              <a:solidFill>
                <a:schemeClr val="tx1"/>
              </a:solidFill>
            </a:endParaRPr>
          </a:p>
        </p:txBody>
      </p:sp>
      <p:sp>
        <p:nvSpPr>
          <p:cNvPr id="5" name="Do not use"/>
          <p:cNvSpPr txBox="1"/>
          <p:nvPr userDrawn="1"/>
        </p:nvSpPr>
        <p:spPr>
          <a:xfrm>
            <a:off x="645320" y="985235"/>
            <a:ext cx="17035466" cy="4339650"/>
          </a:xfrm>
          <a:prstGeom prst="rect">
            <a:avLst/>
          </a:prstGeom>
          <a:noFill/>
        </p:spPr>
        <p:txBody>
          <a:bodyPr wrap="square" lIns="0" tIns="0" rIns="0" bIns="0" rtlCol="0">
            <a:spAutoFit/>
          </a:bodyPr>
          <a:lstStyle/>
          <a:p>
            <a:pPr marL="0" marR="0" indent="0" algn="ctr" fontAlgn="auto">
              <a:lnSpc>
                <a:spcPct val="100000"/>
              </a:lnSpc>
              <a:spcBef>
                <a:spcPts val="900"/>
              </a:spcBef>
              <a:spcAft>
                <a:spcPts val="0"/>
              </a:spcAft>
              <a:buClr>
                <a:srgbClr val="003755"/>
              </a:buClr>
              <a:buSzTx/>
              <a:buFontTx/>
              <a:buNone/>
              <a:tabLst/>
            </a:pPr>
            <a:r>
              <a:rPr lang="da-DK" sz="6600" b="0" noProof="1">
                <a:solidFill>
                  <a:schemeClr val="bg1"/>
                </a:solidFill>
              </a:rPr>
              <a:t>Hvis du ser andre </a:t>
            </a:r>
            <a:r>
              <a:rPr lang="da-DK" sz="6600" b="0" i="0" noProof="1">
                <a:solidFill>
                  <a:schemeClr val="bg1"/>
                </a:solidFill>
                <a:latin typeface="Raleway ExtraBold" panose="020B0003030101060003" pitchFamily="34" charset="0"/>
              </a:rPr>
              <a:t>layouts efter dette,</a:t>
            </a:r>
            <a:br>
              <a:rPr lang="da-DK" sz="6600" b="0" i="0" noProof="1">
                <a:solidFill>
                  <a:schemeClr val="bg1"/>
                </a:solidFill>
                <a:latin typeface="Raleway ExtraBold" panose="020B0003030101060003" pitchFamily="34" charset="0"/>
              </a:rPr>
            </a:br>
            <a:r>
              <a:rPr lang="da-DK" sz="6600" b="0" noProof="1">
                <a:solidFill>
                  <a:schemeClr val="bg1"/>
                </a:solidFill>
              </a:rPr>
              <a:t>brug dem ikke. Disse layouts </a:t>
            </a:r>
            <a:r>
              <a:rPr lang="da-DK" sz="6600" b="0" i="0" u="none" noProof="1">
                <a:solidFill>
                  <a:schemeClr val="bg1"/>
                </a:solidFill>
                <a:latin typeface="Raleway ExtraBold" panose="020B0003030101060003" pitchFamily="34" charset="0"/>
              </a:rPr>
              <a:t>tilhører ikke </a:t>
            </a:r>
            <a:r>
              <a:rPr lang="da-DK" sz="6600" b="0" i="0" u="none" noProof="1">
                <a:solidFill>
                  <a:schemeClr val="bg1"/>
                </a:solidFill>
              </a:rPr>
              <a:t>vores corporate </a:t>
            </a:r>
            <a:r>
              <a:rPr lang="da-DK" sz="6600" b="0" noProof="1">
                <a:solidFill>
                  <a:schemeClr val="bg1"/>
                </a:solidFill>
              </a:rPr>
              <a:t>skabelon.</a:t>
            </a:r>
            <a:br>
              <a:rPr lang="da-DK" sz="4200" b="0" noProof="1">
                <a:solidFill>
                  <a:schemeClr val="bg1"/>
                </a:solidFill>
              </a:rPr>
            </a:br>
            <a:br>
              <a:rPr lang="da-DK" sz="4200" b="0" noProof="1">
                <a:solidFill>
                  <a:schemeClr val="bg1"/>
                </a:solidFill>
              </a:rPr>
            </a:br>
            <a:endParaRPr lang="da-DK" sz="4200" b="0" noProof="1">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5607311" y="4987839"/>
            <a:ext cx="1555182" cy="1555182"/>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900"/>
                </a:spcBef>
                <a:buClr>
                  <a:srgbClr val="003755"/>
                </a:buClr>
              </a:pPr>
              <a:endParaRPr lang="da-DK" sz="21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900"/>
                </a:spcBef>
                <a:buClr>
                  <a:srgbClr val="003755"/>
                </a:buClr>
              </a:pPr>
              <a:endParaRPr lang="da-DK" sz="21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350198" y="4480028"/>
            <a:ext cx="16196553" cy="2746906"/>
          </a:xfrm>
          <a:prstGeom prst="rect">
            <a:avLst/>
          </a:prstGeom>
        </p:spPr>
        <p:txBody>
          <a:bodyPr wrap="square">
            <a:spAutoFit/>
          </a:bodyPr>
          <a:lstStyle/>
          <a:p>
            <a:pPr algn="l"/>
            <a:r>
              <a:rPr lang="da-DK" sz="17250" b="1" i="0" noProof="1">
                <a:solidFill>
                  <a:schemeClr val="bg1"/>
                </a:solidFill>
                <a:latin typeface="Raleway ExtraBold" panose="020B0003030101060003" pitchFamily="34" charset="0"/>
              </a:rPr>
              <a:t>Brug dem ikke </a:t>
            </a:r>
            <a:endParaRPr lang="da-DK" sz="17250" b="1" i="0" noProof="1">
              <a:latin typeface="Raleway ExtraBold" panose="020B0003030101060003" pitchFamily="34" charset="0"/>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645321" y="8115290"/>
            <a:ext cx="17035461" cy="1915909"/>
          </a:xfrm>
          <a:prstGeom prst="rect">
            <a:avLst/>
          </a:prstGeom>
          <a:noFill/>
        </p:spPr>
        <p:txBody>
          <a:bodyPr wrap="square" lIns="0" tIns="0" rIns="0" bIns="0" rtlCol="0">
            <a:spAutoFit/>
          </a:bodyPr>
          <a:lstStyle/>
          <a:p>
            <a:pPr marL="0" marR="0" indent="0" algn="ctr" fontAlgn="auto">
              <a:lnSpc>
                <a:spcPct val="100000"/>
              </a:lnSpc>
              <a:spcBef>
                <a:spcPts val="900"/>
              </a:spcBef>
              <a:spcAft>
                <a:spcPts val="0"/>
              </a:spcAft>
              <a:buClr>
                <a:srgbClr val="003755"/>
              </a:buClr>
              <a:buSzTx/>
              <a:buFontTx/>
              <a:buNone/>
              <a:tabLst/>
            </a:pPr>
            <a:r>
              <a:rPr lang="da-DK" sz="3000" b="0" noProof="1">
                <a:solidFill>
                  <a:schemeClr val="bg1"/>
                </a:solidFill>
              </a:rPr>
              <a:t>Pga. PowerPoints standard Kopier/Indsæt funktionalitet </a:t>
            </a:r>
            <a:br>
              <a:rPr lang="da-DK" sz="3000" b="0" noProof="1">
                <a:solidFill>
                  <a:schemeClr val="bg1"/>
                </a:solidFill>
              </a:rPr>
            </a:br>
            <a:r>
              <a:rPr lang="da-DK" sz="3000" b="0" noProof="1">
                <a:solidFill>
                  <a:schemeClr val="bg1"/>
                </a:solidFill>
              </a:rPr>
              <a:t>kan ekstra uønskede layouts forekomme.</a:t>
            </a:r>
          </a:p>
          <a:p>
            <a:pPr marL="0" marR="0" indent="0" algn="ctr" fontAlgn="auto">
              <a:lnSpc>
                <a:spcPct val="100000"/>
              </a:lnSpc>
              <a:spcBef>
                <a:spcPts val="900"/>
              </a:spcBef>
              <a:spcAft>
                <a:spcPts val="0"/>
              </a:spcAft>
              <a:buClr>
                <a:srgbClr val="003755"/>
              </a:buClr>
              <a:buSzTx/>
              <a:buFontTx/>
              <a:buNone/>
              <a:tabLst/>
            </a:pPr>
            <a:r>
              <a:rPr lang="da-DK" sz="3000" b="0" noProof="1">
                <a:solidFill>
                  <a:schemeClr val="bg1"/>
                </a:solidFill>
              </a:rPr>
              <a:t>OBS! Layouts efter dette kan indeholde potentiel fortrolig information.</a:t>
            </a:r>
            <a:br>
              <a:rPr lang="da-DK" sz="2700" b="0" noProof="1">
                <a:solidFill>
                  <a:schemeClr val="bg1"/>
                </a:solidFill>
              </a:rPr>
            </a:br>
            <a:endParaRPr lang="da-DK" sz="2700" b="0" noProof="1">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10287000"/>
            <a:ext cx="0" cy="0"/>
          </a:xfrm>
        </p:spPr>
        <p:txBody>
          <a:bodyPr/>
          <a:lstStyle>
            <a:lvl1pPr>
              <a:defRPr sz="150">
                <a:noFill/>
              </a:defRPr>
            </a:lvl1pPr>
          </a:lstStyle>
          <a:p>
            <a:fld id="{02468750-C911-4A5E-AECE-0ECA27C81E59}" type="datetime2">
              <a:rPr lang="da-DK" smtClean="0"/>
              <a:t>24. juni 2026</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10287000"/>
            <a:ext cx="0" cy="0"/>
          </a:xfrm>
        </p:spPr>
        <p:txBody>
          <a:bodyPr/>
          <a:lstStyle>
            <a:lvl1pPr>
              <a:defRPr sz="150">
                <a:noFill/>
              </a:defRPr>
            </a:lvl1pPr>
          </a:lstStyle>
          <a:p>
            <a:r>
              <a:rPr lang="da-DK" dirty="0"/>
              <a:t>Styrelsen for Grøn Arealomlægning og Vandmiljø / Præsentation</a:t>
            </a:r>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10287000"/>
            <a:ext cx="0" cy="0"/>
          </a:xfrm>
        </p:spPr>
        <p:txBody>
          <a:bodyPr/>
          <a:lstStyle>
            <a:lvl1pPr>
              <a:defRPr sz="15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323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19124" y="1890137"/>
            <a:ext cx="17047370" cy="1620000"/>
          </a:xfrm>
          <a:prstGeom prst="rect">
            <a:avLst/>
          </a:prstGeom>
        </p:spPr>
        <p:txBody>
          <a:bodyPr vert="horz" lIns="0" tIns="0" rIns="0" bIns="0" rtlCol="0" anchor="t" anchorCtr="0">
            <a:noAutofit/>
          </a:bodyPr>
          <a:lstStyle/>
          <a:p>
            <a:r>
              <a:rPr lang="da-DK" dirty="0"/>
              <a:t>Klik for at tilføje titel</a:t>
            </a:r>
          </a:p>
        </p:txBody>
      </p:sp>
      <p:sp>
        <p:nvSpPr>
          <p:cNvPr id="3" name="Text Placeholder 2"/>
          <p:cNvSpPr>
            <a:spLocks noGrp="1"/>
          </p:cNvSpPr>
          <p:nvPr>
            <p:ph type="body" idx="1"/>
          </p:nvPr>
        </p:nvSpPr>
        <p:spPr>
          <a:xfrm>
            <a:off x="619126" y="3969000"/>
            <a:ext cx="17047370" cy="5697000"/>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Større tekst</a:t>
            </a:r>
          </a:p>
          <a:p>
            <a:pPr lvl="7"/>
            <a:r>
              <a:rPr lang="da-DK" noProof="0" dirty="0"/>
              <a:t>Niveau 8, Citat tekst</a:t>
            </a:r>
          </a:p>
        </p:txBody>
      </p:sp>
      <p:sp>
        <p:nvSpPr>
          <p:cNvPr id="6" name="Slide Number Placeholder 5"/>
          <p:cNvSpPr>
            <a:spLocks noGrp="1"/>
          </p:cNvSpPr>
          <p:nvPr>
            <p:ph type="sldNum" sz="quarter" idx="4"/>
          </p:nvPr>
        </p:nvSpPr>
        <p:spPr>
          <a:xfrm>
            <a:off x="17082068" y="9666000"/>
            <a:ext cx="592380" cy="270000"/>
          </a:xfrm>
          <a:prstGeom prst="rect">
            <a:avLst/>
          </a:prstGeom>
        </p:spPr>
        <p:txBody>
          <a:bodyPr vert="horz" lIns="0" tIns="0" rIns="0" bIns="0" rtlCol="0" anchor="b" anchorCtr="0"/>
          <a:lstStyle>
            <a:lvl1pPr algn="r">
              <a:defRPr sz="1500">
                <a:solidFill>
                  <a:schemeClr val="tx1"/>
                </a:solidFill>
                <a:latin typeface="Raleway Medium" panose="020B0003030101060003" pitchFamily="34" charset="0"/>
              </a:defRPr>
            </a:lvl1pPr>
          </a:lstStyle>
          <a:p>
            <a:fld id="{24C8C45C-947F-4981-8B3F-4F32E973C901}" type="slidenum">
              <a:rPr lang="da-DK" smtClean="0"/>
              <a:pPr/>
              <a:t>‹nr.›</a:t>
            </a:fld>
            <a:endParaRPr lang="da-DK" dirty="0"/>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619125" y="9666594"/>
            <a:ext cx="4305675" cy="270000"/>
          </a:xfrm>
          <a:prstGeom prst="rect">
            <a:avLst/>
          </a:prstGeom>
        </p:spPr>
        <p:txBody>
          <a:bodyPr vert="horz" lIns="0" tIns="0" rIns="0" bIns="0" rtlCol="0" anchor="b" anchorCtr="0"/>
          <a:lstStyle>
            <a:lvl1pPr algn="l">
              <a:defRPr sz="1500">
                <a:solidFill>
                  <a:schemeClr val="tx1"/>
                </a:solidFill>
                <a:latin typeface="Raleway Medium" panose="020B0003030101060003" pitchFamily="34" charset="0"/>
              </a:defRPr>
            </a:lvl1pPr>
          </a:lstStyle>
          <a:p>
            <a:fld id="{3A227A4D-7AE0-40CC-8E93-CB8DB712334D}" type="datetime2">
              <a:rPr lang="da-DK" smtClean="0"/>
              <a:t>24. juni 2026</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619124" y="700307"/>
            <a:ext cx="17047800" cy="270000"/>
          </a:xfrm>
          <a:prstGeom prst="rect">
            <a:avLst/>
          </a:prstGeom>
        </p:spPr>
        <p:txBody>
          <a:bodyPr vert="horz" lIns="0" tIns="0" rIns="0" bIns="0" rtlCol="0" anchor="t" anchorCtr="0">
            <a:noAutofit/>
          </a:bodyPr>
          <a:lstStyle>
            <a:lvl1pPr algn="l">
              <a:defRPr sz="1500">
                <a:solidFill>
                  <a:schemeClr val="tx1"/>
                </a:solidFill>
                <a:latin typeface="Raleway Medium" panose="020B0003030101060003" pitchFamily="34" charset="0"/>
              </a:defRPr>
            </a:lvl1pPr>
          </a:lstStyle>
          <a:p>
            <a:r>
              <a:rPr lang="da-DK" dirty="0"/>
              <a:t>Styrelsen for Grøn Arealomlægning og Vandmiljø / Præsentation</a:t>
            </a:r>
          </a:p>
        </p:txBody>
      </p:sp>
      <p:cxnSp>
        <p:nvCxnSpPr>
          <p:cNvPr id="4" name="Lige forbindelse 1">
            <a:extLst>
              <a:ext uri="{FF2B5EF4-FFF2-40B4-BE49-F238E27FC236}">
                <a16:creationId xmlns:a16="http://schemas.microsoft.com/office/drawing/2014/main" id="{0B189C41-EBF4-E296-057A-8159C33BDE8C}"/>
              </a:ext>
            </a:extLst>
          </p:cNvPr>
          <p:cNvCxnSpPr>
            <a:cxnSpLocks/>
          </p:cNvCxnSpPr>
          <p:nvPr userDrawn="1"/>
        </p:nvCxnSpPr>
        <p:spPr>
          <a:xfrm>
            <a:off x="620382" y="1281237"/>
            <a:ext cx="1350000" cy="0"/>
          </a:xfrm>
          <a:prstGeom prst="line">
            <a:avLst/>
          </a:prstGeom>
          <a:ln w="349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173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hf hdr="0"/>
  <p:txStyles>
    <p:titleStyle>
      <a:lvl1pPr algn="l" defTabSz="1371600" rtl="0" eaLnBrk="1" latinLnBrk="0" hangingPunct="1">
        <a:lnSpc>
          <a:spcPct val="112000"/>
        </a:lnSpc>
        <a:spcBef>
          <a:spcPct val="0"/>
        </a:spcBef>
        <a:buNone/>
        <a:defRPr sz="4200" b="0" kern="1200">
          <a:solidFill>
            <a:schemeClr val="tx1"/>
          </a:solidFill>
          <a:latin typeface="+mj-lt"/>
          <a:ea typeface="+mj-ea"/>
          <a:cs typeface="+mj-cs"/>
        </a:defRPr>
      </a:lvl1pPr>
    </p:titleStyle>
    <p:bodyStyle>
      <a:lvl1pPr marL="378000" indent="-378000" algn="l" defTabSz="1371600" rtl="0" eaLnBrk="1" latinLnBrk="0" hangingPunct="1">
        <a:lnSpc>
          <a:spcPct val="100000"/>
        </a:lnSpc>
        <a:spcBef>
          <a:spcPts val="0"/>
        </a:spcBef>
        <a:spcAft>
          <a:spcPts val="900"/>
        </a:spcAft>
        <a:buFont typeface="Arial" panose="020B0604020202020204" pitchFamily="34" charset="0"/>
        <a:buChar char="•"/>
        <a:defRPr sz="2700" kern="1200" baseline="0">
          <a:solidFill>
            <a:schemeClr val="accent1"/>
          </a:solidFill>
          <a:latin typeface="+mn-lt"/>
          <a:ea typeface="+mn-ea"/>
          <a:cs typeface="+mn-cs"/>
        </a:defRPr>
      </a:lvl1pPr>
      <a:lvl2pPr marL="648000" indent="-270000" algn="l" defTabSz="1371600" rtl="0" eaLnBrk="1" latinLnBrk="0" hangingPunct="1">
        <a:lnSpc>
          <a:spcPct val="100000"/>
        </a:lnSpc>
        <a:spcBef>
          <a:spcPts val="0"/>
        </a:spcBef>
        <a:spcAft>
          <a:spcPts val="600"/>
        </a:spcAft>
        <a:buFont typeface="Courier New" panose="02070309020205020404" pitchFamily="49" charset="0"/>
        <a:buChar char="o"/>
        <a:defRPr sz="2100" kern="1200" baseline="0">
          <a:solidFill>
            <a:schemeClr val="tx1"/>
          </a:solidFill>
          <a:latin typeface="+mn-lt"/>
          <a:ea typeface="+mn-ea"/>
          <a:cs typeface="+mn-cs"/>
        </a:defRPr>
      </a:lvl2pPr>
      <a:lvl3pPr marL="918000" indent="-270000" algn="l" defTabSz="1371600" rtl="0" eaLnBrk="1" latinLnBrk="0" hangingPunct="1">
        <a:lnSpc>
          <a:spcPct val="100000"/>
        </a:lnSpc>
        <a:spcBef>
          <a:spcPts val="0"/>
        </a:spcBef>
        <a:spcAft>
          <a:spcPts val="600"/>
        </a:spcAft>
        <a:buFont typeface="Raleway" panose="020B0003030101060003" pitchFamily="34" charset="0"/>
        <a:buChar char="–"/>
        <a:defRPr sz="2100" kern="1200" baseline="0">
          <a:solidFill>
            <a:schemeClr val="tx1"/>
          </a:solidFill>
          <a:latin typeface="+mn-lt"/>
          <a:ea typeface="+mn-ea"/>
          <a:cs typeface="+mn-cs"/>
        </a:defRPr>
      </a:lvl3pPr>
      <a:lvl4pPr marL="0" indent="0" algn="l" defTabSz="1371600" rtl="0" eaLnBrk="1" latinLnBrk="0" hangingPunct="1">
        <a:lnSpc>
          <a:spcPct val="100000"/>
        </a:lnSpc>
        <a:spcBef>
          <a:spcPts val="0"/>
        </a:spcBef>
        <a:spcAft>
          <a:spcPts val="600"/>
        </a:spcAft>
        <a:buFont typeface="Arial" panose="020B0604020202020204" pitchFamily="34" charset="0"/>
        <a:buChar char="​"/>
        <a:defRPr sz="2100" b="0" kern="1200" baseline="0">
          <a:solidFill>
            <a:schemeClr val="tx1"/>
          </a:solidFill>
          <a:latin typeface="+mj-lt"/>
          <a:ea typeface="+mn-ea"/>
          <a:cs typeface="+mn-cs"/>
        </a:defRPr>
      </a:lvl4pPr>
      <a:lvl5pPr marL="0" indent="0" algn="l" defTabSz="1371600" rtl="0" eaLnBrk="1" latinLnBrk="0" hangingPunct="1">
        <a:lnSpc>
          <a:spcPct val="100000"/>
        </a:lnSpc>
        <a:spcBef>
          <a:spcPts val="0"/>
        </a:spcBef>
        <a:spcAft>
          <a:spcPts val="600"/>
        </a:spcAft>
        <a:buFont typeface="Arial" panose="020B0604020202020204" pitchFamily="34" charset="0"/>
        <a:buChar char="​"/>
        <a:tabLst/>
        <a:defRPr sz="2100" kern="1200" baseline="0">
          <a:solidFill>
            <a:schemeClr val="tx1"/>
          </a:solidFill>
          <a:latin typeface="+mn-lt"/>
          <a:ea typeface="+mn-ea"/>
          <a:cs typeface="+mn-cs"/>
        </a:defRPr>
      </a:lvl5pPr>
      <a:lvl6pPr marL="270000" indent="-270000" algn="l" defTabSz="1371600" rtl="0" eaLnBrk="1" latinLnBrk="0" hangingPunct="1">
        <a:lnSpc>
          <a:spcPct val="100000"/>
        </a:lnSpc>
        <a:spcBef>
          <a:spcPts val="0"/>
        </a:spcBef>
        <a:spcAft>
          <a:spcPts val="600"/>
        </a:spcAft>
        <a:buFont typeface="Arial" panose="020B0604020202020204" pitchFamily="34" charset="0"/>
        <a:buChar char="•"/>
        <a:defRPr sz="2100" kern="1200" baseline="0">
          <a:solidFill>
            <a:schemeClr val="tx1"/>
          </a:solidFill>
          <a:latin typeface="+mn-lt"/>
          <a:ea typeface="+mn-ea"/>
          <a:cs typeface="+mn-cs"/>
        </a:defRPr>
      </a:lvl6pPr>
      <a:lvl7pPr marL="0" indent="0" algn="l" defTabSz="1371600" rtl="0" eaLnBrk="1" latinLnBrk="0" hangingPunct="1">
        <a:lnSpc>
          <a:spcPct val="110000"/>
        </a:lnSpc>
        <a:spcBef>
          <a:spcPts val="0"/>
        </a:spcBef>
        <a:spcAft>
          <a:spcPts val="0"/>
        </a:spcAft>
        <a:buFont typeface="Arial" panose="020B0604020202020204" pitchFamily="34" charset="0"/>
        <a:buChar char="​"/>
        <a:defRPr sz="3600" b="0" kern="1200" baseline="0">
          <a:solidFill>
            <a:schemeClr val="tx1"/>
          </a:solidFill>
          <a:latin typeface="+mn-lt"/>
          <a:ea typeface="+mn-ea"/>
          <a:cs typeface="+mn-cs"/>
        </a:defRPr>
      </a:lvl7pPr>
      <a:lvl8pPr marL="0" indent="0" algn="l" defTabSz="1371600" rtl="0" eaLnBrk="1" latinLnBrk="0" hangingPunct="1">
        <a:lnSpc>
          <a:spcPct val="100000"/>
        </a:lnSpc>
        <a:spcBef>
          <a:spcPts val="0"/>
        </a:spcBef>
        <a:spcAft>
          <a:spcPts val="0"/>
        </a:spcAft>
        <a:buFont typeface="Arial" panose="020B0604020202020204" pitchFamily="34" charset="0"/>
        <a:buChar char="​"/>
        <a:defRPr sz="4200" kern="1200" baseline="0">
          <a:solidFill>
            <a:schemeClr val="tx1"/>
          </a:solidFill>
          <a:latin typeface="Raleway ExtraBold" panose="020B0003030101060003" pitchFamily="34" charset="0"/>
          <a:ea typeface="+mn-ea"/>
          <a:cs typeface="+mn-cs"/>
        </a:defRPr>
      </a:lvl8pPr>
      <a:lvl9pPr marL="0" indent="0" algn="l" defTabSz="1371600" rtl="0" eaLnBrk="1" latinLnBrk="0" hangingPunct="1">
        <a:lnSpc>
          <a:spcPct val="100000"/>
        </a:lnSpc>
        <a:spcBef>
          <a:spcPts val="0"/>
        </a:spcBef>
        <a:spcAft>
          <a:spcPts val="0"/>
        </a:spcAft>
        <a:buFont typeface="Arial" panose="020B0604020202020204" pitchFamily="34" charset="0"/>
        <a:buChar char="​"/>
        <a:defRPr sz="4200" kern="1200" baseline="0">
          <a:solidFill>
            <a:schemeClr val="tx1"/>
          </a:solidFill>
          <a:latin typeface="Raleway ExtraBold" panose="020B0003030101060003" pitchFamily="34" charset="0"/>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9">
          <p15:clr>
            <a:srgbClr val="A4A4A4"/>
          </p15:clr>
        </p15:guide>
        <p15:guide id="3" orient="horz" pos="294">
          <p15:clr>
            <a:srgbClr val="A4A4A4"/>
          </p15:clr>
        </p15:guide>
        <p15:guide id="6" pos="649">
          <p15:clr>
            <a:srgbClr val="A4A4A4"/>
          </p15:clr>
        </p15:guide>
        <p15:guide id="7" orient="horz" pos="4059">
          <p15:clr>
            <a:srgbClr val="A4A4A4"/>
          </p15:clr>
        </p15:guide>
        <p15:guide id="8" pos="876">
          <p15:clr>
            <a:srgbClr val="A4A4A4"/>
          </p15:clr>
        </p15:guide>
        <p15:guide id="9" pos="1264">
          <p15:clr>
            <a:srgbClr val="A4A4A4"/>
          </p15:clr>
        </p15:guide>
        <p15:guide id="10" pos="1491">
          <p15:clr>
            <a:srgbClr val="A4A4A4"/>
          </p15:clr>
        </p15:guide>
        <p15:guide id="11" pos="1880">
          <p15:clr>
            <a:srgbClr val="A4A4A4"/>
          </p15:clr>
        </p15:guide>
        <p15:guide id="12" pos="2107">
          <p15:clr>
            <a:srgbClr val="A4A4A4"/>
          </p15:clr>
        </p15:guide>
        <p15:guide id="13" pos="2495">
          <p15:clr>
            <a:srgbClr val="A4A4A4"/>
          </p15:clr>
        </p15:guide>
        <p15:guide id="14" pos="2722">
          <p15:clr>
            <a:srgbClr val="A4A4A4"/>
          </p15:clr>
        </p15:guide>
        <p15:guide id="15" pos="3111">
          <p15:clr>
            <a:srgbClr val="A4A4A4"/>
          </p15:clr>
        </p15:guide>
        <p15:guide id="16" pos="3337">
          <p15:clr>
            <a:srgbClr val="A4A4A4"/>
          </p15:clr>
        </p15:guide>
        <p15:guide id="17" pos="3726">
          <p15:clr>
            <a:srgbClr val="A4A4A4"/>
          </p15:clr>
        </p15:guide>
        <p15:guide id="18" pos="3953">
          <p15:clr>
            <a:srgbClr val="A4A4A4"/>
          </p15:clr>
        </p15:guide>
        <p15:guide id="19" pos="4342">
          <p15:clr>
            <a:srgbClr val="A4A4A4"/>
          </p15:clr>
        </p15:guide>
        <p15:guide id="20" pos="4568">
          <p15:clr>
            <a:srgbClr val="A4A4A4"/>
          </p15:clr>
        </p15:guide>
        <p15:guide id="21" pos="4957">
          <p15:clr>
            <a:srgbClr val="A4A4A4"/>
          </p15:clr>
        </p15:guide>
        <p15:guide id="22" pos="5184">
          <p15:clr>
            <a:srgbClr val="A4A4A4"/>
          </p15:clr>
        </p15:guide>
        <p15:guide id="23" pos="5572">
          <p15:clr>
            <a:srgbClr val="A4A4A4"/>
          </p15:clr>
        </p15:guide>
        <p15:guide id="24" pos="5799">
          <p15:clr>
            <a:srgbClr val="A4A4A4"/>
          </p15:clr>
        </p15:guide>
        <p15:guide id="25" pos="6188">
          <p15:clr>
            <a:srgbClr val="A4A4A4"/>
          </p15:clr>
        </p15:guide>
        <p15:guide id="26" pos="6415">
          <p15:clr>
            <a:srgbClr val="A4A4A4"/>
          </p15:clr>
        </p15:guide>
        <p15:guide id="27" pos="6803">
          <p15:clr>
            <a:srgbClr val="A4A4A4"/>
          </p15:clr>
        </p15:guide>
        <p15:guide id="28" pos="7030">
          <p15:clr>
            <a:srgbClr val="A4A4A4"/>
          </p15:clr>
        </p15:guide>
        <p15:guide id="29" pos="7419">
          <p15:clr>
            <a:srgbClr val="A4A4A4"/>
          </p15:clr>
        </p15:guide>
        <p15:guide id="30" orient="horz" pos="793">
          <p15:clr>
            <a:srgbClr val="A4A3A4"/>
          </p15:clr>
        </p15:guide>
        <p15:guide id="31" orient="horz" pos="1666">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lbst.dk/Media/639172771313280720/Vejledning%20om%20tilskud%20til%20Vandmilj%C3%B8programmet%202027-2030.pdf" TargetMode="External"/><Relationship Id="rId5" Type="http://schemas.openxmlformats.org/officeDocument/2006/relationships/hyperlink" Target="https://lbst.dk/Media/639172776343881709/Opslag%20-%20Vandmilj%C3%B8programmet%202027-2030.pdf" TargetMode="Externa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59C0CB-70AB-090F-CF1D-493E8DFFF999}"/>
              </a:ext>
            </a:extLst>
          </p:cNvPr>
          <p:cNvSpPr>
            <a:spLocks noGrp="1"/>
          </p:cNvSpPr>
          <p:nvPr>
            <p:ph type="ftr" sz="quarter" idx="16"/>
          </p:nvPr>
        </p:nvSpPr>
        <p:spPr/>
        <p:txBody>
          <a:bodyPr/>
          <a:lstStyle/>
          <a:p>
            <a:pPr defTabSz="1371600"/>
            <a:r>
              <a:rPr lang="da-DK" dirty="0"/>
              <a:t>Styrelsen for Grøn Arealomlægning og Vandmiljø / Præsentation</a:t>
            </a:r>
          </a:p>
        </p:txBody>
      </p:sp>
      <p:sp>
        <p:nvSpPr>
          <p:cNvPr id="3" name="Slide Number Placeholder 2">
            <a:extLst>
              <a:ext uri="{FF2B5EF4-FFF2-40B4-BE49-F238E27FC236}">
                <a16:creationId xmlns:a16="http://schemas.microsoft.com/office/drawing/2014/main" id="{AE663CAB-BF72-BB15-5780-E5B3111DC28C}"/>
              </a:ext>
            </a:extLst>
          </p:cNvPr>
          <p:cNvSpPr>
            <a:spLocks noGrp="1"/>
          </p:cNvSpPr>
          <p:nvPr>
            <p:ph type="sldNum" sz="quarter" idx="17"/>
          </p:nvPr>
        </p:nvSpPr>
        <p:spPr/>
        <p:txBody>
          <a:bodyPr/>
          <a:lstStyle/>
          <a:p>
            <a:pPr defTabSz="1371600"/>
            <a:fld id="{24C8C45C-947F-4981-8B3F-4F32E973C901}" type="slidenum">
              <a:rPr lang="da-DK"/>
              <a:pPr defTabSz="1371600"/>
              <a:t>1</a:t>
            </a:fld>
            <a:endParaRPr lang="da-DK" dirty="0"/>
          </a:p>
        </p:txBody>
      </p:sp>
      <p:sp>
        <p:nvSpPr>
          <p:cNvPr id="4" name="Title 3">
            <a:extLst>
              <a:ext uri="{FF2B5EF4-FFF2-40B4-BE49-F238E27FC236}">
                <a16:creationId xmlns:a16="http://schemas.microsoft.com/office/drawing/2014/main" id="{F652BBCC-166D-19F2-444E-3E2D2E2C1331}"/>
              </a:ext>
            </a:extLst>
          </p:cNvPr>
          <p:cNvSpPr>
            <a:spLocks noGrp="1"/>
          </p:cNvSpPr>
          <p:nvPr>
            <p:ph type="ctrTitle"/>
          </p:nvPr>
        </p:nvSpPr>
        <p:spPr>
          <a:xfrm>
            <a:off x="3550445" y="3105807"/>
            <a:ext cx="11187111" cy="2655741"/>
          </a:xfrm>
        </p:spPr>
        <p:txBody>
          <a:bodyPr/>
          <a:lstStyle/>
          <a:p>
            <a:r>
              <a:rPr lang="da-DK" dirty="0"/>
              <a:t>Informationsmøde om opslag til  Vandmiljøforskningsprogram 2027-2030</a:t>
            </a:r>
          </a:p>
        </p:txBody>
      </p:sp>
      <p:sp>
        <p:nvSpPr>
          <p:cNvPr id="5" name="Subtitle 4">
            <a:extLst>
              <a:ext uri="{FF2B5EF4-FFF2-40B4-BE49-F238E27FC236}">
                <a16:creationId xmlns:a16="http://schemas.microsoft.com/office/drawing/2014/main" id="{12690D0B-51F5-75C8-3CC9-6B351CB7C6A4}"/>
              </a:ext>
            </a:extLst>
          </p:cNvPr>
          <p:cNvSpPr>
            <a:spLocks noGrp="1"/>
          </p:cNvSpPr>
          <p:nvPr>
            <p:ph type="subTitle" idx="1"/>
          </p:nvPr>
        </p:nvSpPr>
        <p:spPr/>
        <p:txBody>
          <a:bodyPr/>
          <a:lstStyle/>
          <a:p>
            <a:endParaRPr lang="da-DK" dirty="0"/>
          </a:p>
          <a:p>
            <a:endParaRPr lang="da-DK" dirty="0"/>
          </a:p>
        </p:txBody>
      </p:sp>
      <p:sp>
        <p:nvSpPr>
          <p:cNvPr id="6" name="Date Placeholder 5">
            <a:extLst>
              <a:ext uri="{FF2B5EF4-FFF2-40B4-BE49-F238E27FC236}">
                <a16:creationId xmlns:a16="http://schemas.microsoft.com/office/drawing/2014/main" id="{199F6805-F2A5-1EAD-C918-A14028A52B36}"/>
              </a:ext>
            </a:extLst>
          </p:cNvPr>
          <p:cNvSpPr>
            <a:spLocks noGrp="1"/>
          </p:cNvSpPr>
          <p:nvPr>
            <p:ph type="dt" sz="half" idx="18"/>
          </p:nvPr>
        </p:nvSpPr>
        <p:spPr/>
        <p:txBody>
          <a:bodyPr/>
          <a:lstStyle/>
          <a:p>
            <a:pPr defTabSz="1371600"/>
            <a:r>
              <a:rPr lang="da-DK" dirty="0">
                <a:solidFill>
                  <a:prstClr val="white"/>
                </a:solidFill>
              </a:rPr>
              <a:t>24. Juni 2026</a:t>
            </a:r>
          </a:p>
        </p:txBody>
      </p:sp>
    </p:spTree>
    <p:extLst>
      <p:ext uri="{BB962C8B-B14F-4D97-AF65-F5344CB8AC3E}">
        <p14:creationId xmlns:p14="http://schemas.microsoft.com/office/powerpoint/2010/main" val="152529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1363258"/>
          </a:xfrm>
          <a:prstGeom prst="rect">
            <a:avLst/>
          </a:prstGeom>
        </p:spPr>
        <p:txBody>
          <a:bodyPr lIns="0" tIns="0" rIns="0" bIns="0" rtlCol="0" anchor="t">
            <a:spAutoFit/>
          </a:bodyPr>
          <a:lstStyle/>
          <a:p>
            <a:pPr>
              <a:lnSpc>
                <a:spcPts val="3728"/>
              </a:lnSpc>
            </a:pPr>
            <a:r>
              <a:rPr lang="en-US" sz="3452" b="1" dirty="0">
                <a:solidFill>
                  <a:srgbClr val="003127"/>
                </a:solidFill>
                <a:latin typeface="Arial Bold"/>
                <a:ea typeface="Arial Bold"/>
                <a:cs typeface="Arial Bold"/>
                <a:sym typeface="Arial Bold"/>
              </a:rPr>
              <a:t>To-delt </a:t>
            </a:r>
            <a:r>
              <a:rPr lang="en-US" sz="3452" b="1" dirty="0" err="1">
                <a:solidFill>
                  <a:srgbClr val="003127"/>
                </a:solidFill>
                <a:latin typeface="Arial Bold"/>
                <a:ea typeface="Arial Bold"/>
                <a:cs typeface="Arial Bold"/>
                <a:sym typeface="Arial Bold"/>
              </a:rPr>
              <a:t>vurdering</a:t>
            </a:r>
            <a:r>
              <a:rPr lang="en-US" sz="3452" b="1" dirty="0">
                <a:solidFill>
                  <a:srgbClr val="003127"/>
                </a:solidFill>
                <a:latin typeface="Arial Bold"/>
                <a:ea typeface="Arial Bold"/>
                <a:cs typeface="Arial Bold"/>
                <a:sym typeface="Arial Bold"/>
              </a:rPr>
              <a:t>:</a:t>
            </a:r>
          </a:p>
          <a:p>
            <a:pPr>
              <a:lnSpc>
                <a:spcPts val="3728"/>
              </a:lnSpc>
            </a:pPr>
            <a:r>
              <a:rPr lang="en-US" sz="2000" dirty="0" err="1">
                <a:solidFill>
                  <a:srgbClr val="003127"/>
                </a:solidFill>
                <a:latin typeface="Arial" panose="020B0604020202020204" pitchFamily="34" charset="0"/>
                <a:ea typeface="Arial Bold"/>
                <a:cs typeface="Arial" panose="020B0604020202020204" pitchFamily="34" charset="0"/>
                <a:sym typeface="Arial Bold"/>
              </a:rPr>
              <a:t>Innovationsfonden</a:t>
            </a:r>
            <a:r>
              <a:rPr lang="en-US" sz="2000" dirty="0">
                <a:solidFill>
                  <a:srgbClr val="003127"/>
                </a:solidFill>
                <a:latin typeface="Arial" panose="020B0604020202020204" pitchFamily="34" charset="0"/>
                <a:ea typeface="Arial Bold"/>
                <a:cs typeface="Arial" panose="020B0604020202020204" pitchFamily="34" charset="0"/>
                <a:sym typeface="Arial Bold"/>
              </a:rPr>
              <a:t> - den </a:t>
            </a:r>
            <a:r>
              <a:rPr lang="en-US" sz="2000" dirty="0" err="1">
                <a:solidFill>
                  <a:srgbClr val="003127"/>
                </a:solidFill>
                <a:latin typeface="Arial" panose="020B0604020202020204" pitchFamily="34" charset="0"/>
                <a:ea typeface="Arial Bold"/>
                <a:cs typeface="Arial" panose="020B0604020202020204" pitchFamily="34" charset="0"/>
                <a:sym typeface="Arial Bold"/>
              </a:rPr>
              <a:t>forskningsfaglige</a:t>
            </a:r>
            <a:r>
              <a:rPr lang="en-US" sz="2000" dirty="0">
                <a:solidFill>
                  <a:srgbClr val="003127"/>
                </a:solidFill>
                <a:latin typeface="Arial" panose="020B0604020202020204" pitchFamily="34" charset="0"/>
                <a:ea typeface="Arial Bold"/>
                <a:cs typeface="Arial" panose="020B0604020202020204" pitchFamily="34" charset="0"/>
                <a:sym typeface="Arial Bold"/>
              </a:rPr>
              <a:t> </a:t>
            </a:r>
            <a:r>
              <a:rPr lang="en-US" sz="2000" dirty="0" err="1">
                <a:solidFill>
                  <a:srgbClr val="003127"/>
                </a:solidFill>
                <a:latin typeface="Arial" panose="020B0604020202020204" pitchFamily="34" charset="0"/>
                <a:ea typeface="Arial Bold"/>
                <a:cs typeface="Arial" panose="020B0604020202020204" pitchFamily="34" charset="0"/>
                <a:sym typeface="Arial Bold"/>
              </a:rPr>
              <a:t>kvalitet</a:t>
            </a:r>
            <a:endParaRPr lang="en-US" sz="2000" dirty="0">
              <a:solidFill>
                <a:srgbClr val="003127"/>
              </a:solidFill>
              <a:latin typeface="Arial" panose="020B0604020202020204" pitchFamily="34" charset="0"/>
              <a:ea typeface="Arial Bold"/>
              <a:cs typeface="Arial" panose="020B0604020202020204" pitchFamily="34" charset="0"/>
              <a:sym typeface="Arial Bold"/>
            </a:endParaRPr>
          </a:p>
          <a:p>
            <a:pPr>
              <a:lnSpc>
                <a:spcPts val="3728"/>
              </a:lnSpc>
            </a:pPr>
            <a:r>
              <a:rPr lang="en-US" sz="2000" dirty="0">
                <a:solidFill>
                  <a:srgbClr val="003127"/>
                </a:solidFill>
                <a:latin typeface="Arial" panose="020B0604020202020204" pitchFamily="34" charset="0"/>
                <a:ea typeface="Arial Bold"/>
                <a:cs typeface="Arial" panose="020B0604020202020204" pitchFamily="34" charset="0"/>
                <a:sym typeface="Arial Bold"/>
              </a:rPr>
              <a:t>Et </a:t>
            </a:r>
            <a:r>
              <a:rPr lang="en-US" sz="2000" dirty="0" err="1">
                <a:solidFill>
                  <a:srgbClr val="003127"/>
                </a:solidFill>
                <a:latin typeface="Arial" panose="020B0604020202020204" pitchFamily="34" charset="0"/>
                <a:ea typeface="Arial Bold"/>
                <a:cs typeface="Arial" panose="020B0604020202020204" pitchFamily="34" charset="0"/>
                <a:sym typeface="Arial Bold"/>
              </a:rPr>
              <a:t>vurderingsudvalg</a:t>
            </a:r>
            <a:r>
              <a:rPr lang="en-US" sz="2000" dirty="0">
                <a:solidFill>
                  <a:srgbClr val="003127"/>
                </a:solidFill>
                <a:latin typeface="Arial" panose="020B0604020202020204" pitchFamily="34" charset="0"/>
                <a:ea typeface="Arial Bold"/>
                <a:cs typeface="Arial" panose="020B0604020202020204" pitchFamily="34" charset="0"/>
                <a:sym typeface="Arial Bold"/>
              </a:rPr>
              <a:t> - </a:t>
            </a:r>
            <a:r>
              <a:rPr lang="en-US" sz="2000" dirty="0" err="1">
                <a:solidFill>
                  <a:srgbClr val="003127"/>
                </a:solidFill>
                <a:latin typeface="Arial" panose="020B0604020202020204" pitchFamily="34" charset="0"/>
                <a:ea typeface="Arial Bold"/>
                <a:cs typeface="Arial" panose="020B0604020202020204" pitchFamily="34" charset="0"/>
                <a:sym typeface="Arial Bold"/>
              </a:rPr>
              <a:t>iht</a:t>
            </a:r>
            <a:r>
              <a:rPr lang="en-US" sz="2000" dirty="0">
                <a:solidFill>
                  <a:srgbClr val="003127"/>
                </a:solidFill>
                <a:latin typeface="Arial" panose="020B0604020202020204" pitchFamily="34" charset="0"/>
                <a:ea typeface="Arial Bold"/>
                <a:cs typeface="Arial" panose="020B0604020202020204" pitchFamily="34" charset="0"/>
                <a:sym typeface="Arial Bold"/>
              </a:rPr>
              <a:t>. </a:t>
            </a:r>
            <a:r>
              <a:rPr lang="en-US" sz="2000" dirty="0" err="1">
                <a:solidFill>
                  <a:srgbClr val="003127"/>
                </a:solidFill>
                <a:latin typeface="Arial" panose="020B0604020202020204" pitchFamily="34" charset="0"/>
                <a:ea typeface="Arial Bold"/>
                <a:cs typeface="Arial" panose="020B0604020202020204" pitchFamily="34" charset="0"/>
                <a:sym typeface="Arial Bold"/>
              </a:rPr>
              <a:t>prioriterings</a:t>
            </a:r>
            <a:r>
              <a:rPr lang="en-US" sz="2000" dirty="0">
                <a:solidFill>
                  <a:srgbClr val="003127"/>
                </a:solidFill>
                <a:latin typeface="Arial" panose="020B0604020202020204" pitchFamily="34" charset="0"/>
                <a:ea typeface="Arial Bold"/>
                <a:cs typeface="Arial" panose="020B0604020202020204" pitchFamily="34" charset="0"/>
                <a:sym typeface="Arial Bold"/>
              </a:rPr>
              <a:t> </a:t>
            </a:r>
            <a:r>
              <a:rPr lang="en-US" sz="2000" dirty="0" err="1">
                <a:solidFill>
                  <a:srgbClr val="003127"/>
                </a:solidFill>
                <a:latin typeface="Arial" panose="020B0604020202020204" pitchFamily="34" charset="0"/>
                <a:ea typeface="Arial Bold"/>
                <a:cs typeface="Arial" panose="020B0604020202020204" pitchFamily="34" charset="0"/>
                <a:sym typeface="Arial Bold"/>
              </a:rPr>
              <a:t>kriterier</a:t>
            </a:r>
            <a:endParaRPr lang="en-US" sz="2000" dirty="0">
              <a:solidFill>
                <a:srgbClr val="003127"/>
              </a:solidFill>
              <a:latin typeface="Arial" panose="020B0604020202020204" pitchFamily="34" charset="0"/>
              <a:ea typeface="Arial Bold"/>
              <a:cs typeface="Arial" panose="020B0604020202020204" pitchFamily="34" charset="0"/>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20259D05-87D4-456F-B6FC-22E72935E6C3}"/>
              </a:ext>
            </a:extLst>
          </p:cNvPr>
          <p:cNvSpPr txBox="1"/>
          <p:nvPr/>
        </p:nvSpPr>
        <p:spPr>
          <a:xfrm>
            <a:off x="978040" y="1767120"/>
            <a:ext cx="13880960" cy="8525411"/>
          </a:xfrm>
          <a:prstGeom prst="rect">
            <a:avLst/>
          </a:prstGeom>
          <a:noFill/>
        </p:spPr>
        <p:txBody>
          <a:bodyPr wrap="square" rtlCol="0">
            <a:spAutoFit/>
          </a:bodyPr>
          <a:lstStyle/>
          <a:p>
            <a:endParaRPr lang="da-DK" sz="2000" dirty="0"/>
          </a:p>
          <a:p>
            <a:r>
              <a:rPr lang="da-DK" sz="2000" dirty="0"/>
              <a:t>”</a:t>
            </a:r>
            <a:r>
              <a:rPr lang="da-DK" sz="2000" b="1" dirty="0"/>
              <a:t>Ansøgningernes forskningsfaglige kvalitet vurderes af Innovationsfonden</a:t>
            </a:r>
            <a:r>
              <a:rPr lang="da-DK" sz="2000" dirty="0"/>
              <a:t>, jævnfør § 5, stk. 1, i lov om Danmarks Innovationsfond (Innovationsfonden), jf. lovbekendtgørelse nr. 156 af 13. februar 2025. </a:t>
            </a:r>
            <a:endParaRPr lang="da-DK" dirty="0"/>
          </a:p>
          <a:p>
            <a:endParaRPr lang="da-DK" sz="2000" dirty="0"/>
          </a:p>
          <a:p>
            <a:r>
              <a:rPr lang="da-DK" sz="2000" dirty="0"/>
              <a:t>Ansøger partshøres i Innovationsfondens afgørelse.</a:t>
            </a:r>
            <a:endParaRPr lang="da-DK" dirty="0"/>
          </a:p>
          <a:p>
            <a:endParaRPr lang="da-DK" sz="2000" dirty="0"/>
          </a:p>
          <a:p>
            <a:r>
              <a:rPr lang="da-DK" sz="2000" dirty="0"/>
              <a:t>Vurderingen af ansøgningernes forskningsfaglige kvalitet gennemføres af vurderingsudvalget på baggrund af følgende kriterier:</a:t>
            </a:r>
            <a:endParaRPr lang="da-DK" dirty="0"/>
          </a:p>
          <a:p>
            <a:pPr marL="742950" lvl="1" indent="-285750">
              <a:buFont typeface="Arial" panose="020B0604020202020204" pitchFamily="34" charset="0"/>
              <a:buChar char="•"/>
            </a:pPr>
            <a:r>
              <a:rPr lang="da-DK" sz="2000" dirty="0"/>
              <a:t>Projektets problemformulering og hypotese, teoretiske grundlag, metode og overordnet projektplan med mål, milepæle, leverancer, succeskriterier og vigtige risici.</a:t>
            </a:r>
            <a:endParaRPr lang="da-DK" sz="4400" dirty="0"/>
          </a:p>
          <a:p>
            <a:pPr marL="742950" lvl="1" indent="-285750">
              <a:buFont typeface="Arial" panose="020B0604020202020204" pitchFamily="34" charset="0"/>
              <a:buChar char="•"/>
            </a:pPr>
            <a:r>
              <a:rPr lang="da-DK" sz="2000" dirty="0"/>
              <a:t>Projektets forskningsfaglige indhold i forhold til ’</a:t>
            </a:r>
            <a:r>
              <a:rPr lang="da-DK" sz="2000" dirty="0" err="1"/>
              <a:t>state</a:t>
            </a:r>
            <a:r>
              <a:rPr lang="da-DK" sz="2000" dirty="0"/>
              <a:t>-of-the-art’.</a:t>
            </a:r>
            <a:endParaRPr lang="da-DK" sz="4400" dirty="0"/>
          </a:p>
          <a:p>
            <a:pPr marL="742950" lvl="1" indent="-285750">
              <a:buFont typeface="Arial" panose="020B0604020202020204" pitchFamily="34" charset="0"/>
              <a:buChar char="•"/>
            </a:pPr>
            <a:r>
              <a:rPr lang="da-DK" sz="2000" dirty="0"/>
              <a:t>Projektgruppens forsknings- og projektledelseskompetencer, herunder især projektleder og arbejdspakkeledere samt relevante oplysninger om arbejdsdeling.  </a:t>
            </a:r>
            <a:endParaRPr lang="da-DK" sz="4400" dirty="0"/>
          </a:p>
          <a:p>
            <a:endParaRPr lang="da-DK" sz="2000" dirty="0"/>
          </a:p>
          <a:p>
            <a:r>
              <a:rPr lang="da-DK" sz="2000" dirty="0"/>
              <a:t>Hver ansøgning vurderes på denne baggrund </a:t>
            </a:r>
            <a:r>
              <a:rPr lang="da-DK" sz="2000" b="1" dirty="0"/>
              <a:t>enten støtteværdig eller ikke-støtteværdig</a:t>
            </a:r>
            <a:r>
              <a:rPr lang="da-DK" sz="2000" dirty="0"/>
              <a:t>.</a:t>
            </a:r>
            <a:endParaRPr lang="da-DK" dirty="0"/>
          </a:p>
          <a:p>
            <a:endParaRPr lang="da-DK" sz="2000" dirty="0"/>
          </a:p>
          <a:p>
            <a:r>
              <a:rPr lang="da-DK" sz="2000" dirty="0"/>
              <a:t>SGAV nedsætter et vurderingsudvalg bestående af anerkendte forskere eller forskningskyndige udpeget med udgangspunkt i indstillinger fra centrale interessenter. Vurderingsudvalget vurderer de ansøgninger, som Innovationsfonden har vurderet er støtteværdige, på baggrund af prioriteringskriterier beskrevet i de næste slides. En arbejdsgruppe fra SGAV og med deltagelse af ministeriet for Natur og Dyrevelfærd bistår vurderingsudvalget i processen. </a:t>
            </a:r>
          </a:p>
          <a:p>
            <a:endParaRPr lang="da-DK" sz="2000" dirty="0"/>
          </a:p>
          <a:p>
            <a:r>
              <a:rPr lang="da-DK" sz="2000" dirty="0"/>
              <a:t>Ministeriet for Natur og Dyrevelfærd træffer, på baggrund af vurderingsudvalgets rådgivning om prioritering af ansøgningerne, beslutning om sammensætningen af det samlede program inden for den til rådighed værende økonomiske ramme. Under sagsbehandlingen kan SGAV kontakte ansøger med opklarende spørgsmål. </a:t>
            </a:r>
          </a:p>
          <a:p>
            <a:endParaRPr lang="da-DK" sz="2000" dirty="0"/>
          </a:p>
          <a:p>
            <a:r>
              <a:rPr lang="da-DK" sz="2000" dirty="0"/>
              <a:t>Ansøger partshøres i myndighedens afgørelse.</a:t>
            </a:r>
          </a:p>
          <a:p>
            <a:pPr lvl="1"/>
            <a:endParaRPr lang="da-DK" sz="2400" b="1" dirty="0"/>
          </a:p>
          <a:p>
            <a:pPr marL="800100" lvl="1" indent="-342900">
              <a:buFont typeface="Arial" panose="020B0604020202020204" pitchFamily="34" charset="0"/>
              <a:buChar char="•"/>
            </a:pPr>
            <a:endParaRPr lang="da-DK" sz="2400" b="1" dirty="0"/>
          </a:p>
        </p:txBody>
      </p:sp>
    </p:spTree>
    <p:extLst>
      <p:ext uri="{BB962C8B-B14F-4D97-AF65-F5344CB8AC3E}">
        <p14:creationId xmlns:p14="http://schemas.microsoft.com/office/powerpoint/2010/main" val="316623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Prioriteringskriterier</a:t>
            </a:r>
            <a:r>
              <a:rPr lang="en-US" sz="3452" b="1" dirty="0">
                <a:solidFill>
                  <a:srgbClr val="003127"/>
                </a:solidFill>
                <a:latin typeface="Arial Bold"/>
                <a:ea typeface="Arial Bold"/>
                <a:cs typeface="Arial Bold"/>
                <a:sym typeface="Arial Bold"/>
              </a:rPr>
              <a:t> – og </a:t>
            </a:r>
            <a:r>
              <a:rPr lang="en-US" sz="3452" b="1" dirty="0" err="1">
                <a:solidFill>
                  <a:srgbClr val="003127"/>
                </a:solidFill>
                <a:latin typeface="Arial Bold"/>
                <a:ea typeface="Arial Bold"/>
                <a:cs typeface="Arial Bold"/>
                <a:sym typeface="Arial Bold"/>
              </a:rPr>
              <a:t>deres</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vægtning</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6" name="Tekstfelt 25">
            <a:extLst>
              <a:ext uri="{FF2B5EF4-FFF2-40B4-BE49-F238E27FC236}">
                <a16:creationId xmlns:a16="http://schemas.microsoft.com/office/drawing/2014/main" id="{8ED88E4D-F1A4-4DC7-A369-5B49E7169B28}"/>
              </a:ext>
            </a:extLst>
          </p:cNvPr>
          <p:cNvSpPr txBox="1"/>
          <p:nvPr/>
        </p:nvSpPr>
        <p:spPr>
          <a:xfrm>
            <a:off x="9354471" y="7909278"/>
            <a:ext cx="8639261" cy="830997"/>
          </a:xfrm>
          <a:prstGeom prst="rect">
            <a:avLst/>
          </a:prstGeom>
          <a:noFill/>
        </p:spPr>
        <p:txBody>
          <a:bodyPr wrap="square" rtlCol="0">
            <a:spAutoFit/>
          </a:bodyPr>
          <a:lstStyle/>
          <a:p>
            <a:r>
              <a:rPr lang="da-DK" sz="2400" dirty="0"/>
              <a:t>Alle kriterier bedømmes af et vurderingsudvalg </a:t>
            </a:r>
          </a:p>
          <a:p>
            <a:r>
              <a:rPr lang="da-DK" sz="2400" b="1" dirty="0"/>
              <a:t>på en skala fra 1 til 5 </a:t>
            </a:r>
            <a:r>
              <a:rPr lang="da-DK" sz="2400" dirty="0"/>
              <a:t>– hvor 5 er højest.</a:t>
            </a:r>
          </a:p>
        </p:txBody>
      </p:sp>
      <p:pic>
        <p:nvPicPr>
          <p:cNvPr id="24" name="Billede 23">
            <a:extLst>
              <a:ext uri="{FF2B5EF4-FFF2-40B4-BE49-F238E27FC236}">
                <a16:creationId xmlns:a16="http://schemas.microsoft.com/office/drawing/2014/main" id="{F7A11FE0-2501-8711-9BBF-0461A2BA4062}"/>
              </a:ext>
            </a:extLst>
          </p:cNvPr>
          <p:cNvPicPr>
            <a:picLocks noChangeAspect="1"/>
          </p:cNvPicPr>
          <p:nvPr/>
        </p:nvPicPr>
        <p:blipFill>
          <a:blip r:embed="rId5"/>
          <a:stretch>
            <a:fillRect/>
          </a:stretch>
        </p:blipFill>
        <p:spPr>
          <a:xfrm>
            <a:off x="755308" y="2460120"/>
            <a:ext cx="7520115" cy="5065801"/>
          </a:xfrm>
          <a:prstGeom prst="rect">
            <a:avLst/>
          </a:prstGeom>
        </p:spPr>
      </p:pic>
      <p:pic>
        <p:nvPicPr>
          <p:cNvPr id="28" name="Billede 27">
            <a:extLst>
              <a:ext uri="{FF2B5EF4-FFF2-40B4-BE49-F238E27FC236}">
                <a16:creationId xmlns:a16="http://schemas.microsoft.com/office/drawing/2014/main" id="{78E81DB1-AEEE-6051-AE54-448B73BB48B4}"/>
              </a:ext>
            </a:extLst>
          </p:cNvPr>
          <p:cNvPicPr>
            <a:picLocks noChangeAspect="1"/>
          </p:cNvPicPr>
          <p:nvPr/>
        </p:nvPicPr>
        <p:blipFill>
          <a:blip r:embed="rId6"/>
          <a:stretch>
            <a:fillRect/>
          </a:stretch>
        </p:blipFill>
        <p:spPr>
          <a:xfrm>
            <a:off x="8763000" y="2530632"/>
            <a:ext cx="8171071" cy="5065801"/>
          </a:xfrm>
          <a:prstGeom prst="rect">
            <a:avLst/>
          </a:prstGeom>
        </p:spPr>
      </p:pic>
    </p:spTree>
    <p:extLst>
      <p:ext uri="{BB962C8B-B14F-4D97-AF65-F5344CB8AC3E}">
        <p14:creationId xmlns:p14="http://schemas.microsoft.com/office/powerpoint/2010/main" val="129163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Videre</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proces</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20259D05-87D4-456F-B6FC-22E72935E6C3}"/>
              </a:ext>
            </a:extLst>
          </p:cNvPr>
          <p:cNvSpPr txBox="1"/>
          <p:nvPr/>
        </p:nvSpPr>
        <p:spPr>
          <a:xfrm>
            <a:off x="266636" y="2528278"/>
            <a:ext cx="13412292" cy="830997"/>
          </a:xfrm>
          <a:prstGeom prst="rect">
            <a:avLst/>
          </a:prstGeom>
          <a:noFill/>
        </p:spPr>
        <p:txBody>
          <a:bodyPr wrap="square" rtlCol="0">
            <a:spAutoFit/>
          </a:bodyPr>
          <a:lstStyle/>
          <a:p>
            <a:pPr lvl="1"/>
            <a:r>
              <a:rPr lang="da-DK" sz="2400" b="1" dirty="0"/>
              <a:t>17. juni – 1. september </a:t>
            </a:r>
            <a:r>
              <a:rPr lang="da-DK" sz="2400" dirty="0"/>
              <a:t>- ansøgningsperiode</a:t>
            </a:r>
          </a:p>
          <a:p>
            <a:pPr marL="800100" lvl="1" indent="-342900">
              <a:buFont typeface="Arial" panose="020B0604020202020204" pitchFamily="34" charset="0"/>
              <a:buChar char="•"/>
            </a:pPr>
            <a:endParaRPr lang="da-DK" sz="2400" dirty="0"/>
          </a:p>
        </p:txBody>
      </p:sp>
      <p:cxnSp>
        <p:nvCxnSpPr>
          <p:cNvPr id="20" name="Lige pilforbindelse 19">
            <a:extLst>
              <a:ext uri="{FF2B5EF4-FFF2-40B4-BE49-F238E27FC236}">
                <a16:creationId xmlns:a16="http://schemas.microsoft.com/office/drawing/2014/main" id="{ABCD17BD-4A3D-440C-B29F-85E9A747B332}"/>
              </a:ext>
            </a:extLst>
          </p:cNvPr>
          <p:cNvCxnSpPr>
            <a:cxnSpLocks/>
          </p:cNvCxnSpPr>
          <p:nvPr/>
        </p:nvCxnSpPr>
        <p:spPr>
          <a:xfrm>
            <a:off x="1226758" y="7048500"/>
            <a:ext cx="15384842" cy="0"/>
          </a:xfrm>
          <a:prstGeom prst="straightConnector1">
            <a:avLst/>
          </a:prstGeom>
          <a:ln w="76200">
            <a:solidFill>
              <a:srgbClr val="006C31"/>
            </a:solidFill>
            <a:tailEnd type="triangle"/>
          </a:ln>
        </p:spPr>
        <p:style>
          <a:lnRef idx="3">
            <a:schemeClr val="dk1"/>
          </a:lnRef>
          <a:fillRef idx="0">
            <a:schemeClr val="dk1"/>
          </a:fillRef>
          <a:effectRef idx="2">
            <a:schemeClr val="dk1"/>
          </a:effectRef>
          <a:fontRef idx="minor">
            <a:schemeClr val="tx1"/>
          </a:fontRef>
        </p:style>
      </p:cxnSp>
      <p:cxnSp>
        <p:nvCxnSpPr>
          <p:cNvPr id="27" name="Lige forbindelse 26">
            <a:extLst>
              <a:ext uri="{FF2B5EF4-FFF2-40B4-BE49-F238E27FC236}">
                <a16:creationId xmlns:a16="http://schemas.microsoft.com/office/drawing/2014/main" id="{889B5F7C-6005-47A5-9E72-406F73DAEBF6}"/>
              </a:ext>
            </a:extLst>
          </p:cNvPr>
          <p:cNvCxnSpPr/>
          <p:nvPr/>
        </p:nvCxnSpPr>
        <p:spPr>
          <a:xfrm flipV="1">
            <a:off x="1600200" y="6743700"/>
            <a:ext cx="0" cy="304800"/>
          </a:xfrm>
          <a:prstGeom prst="line">
            <a:avLst/>
          </a:prstGeom>
          <a:ln w="76200">
            <a:solidFill>
              <a:srgbClr val="006C31"/>
            </a:solidFill>
          </a:ln>
        </p:spPr>
        <p:style>
          <a:lnRef idx="3">
            <a:schemeClr val="dk1"/>
          </a:lnRef>
          <a:fillRef idx="0">
            <a:schemeClr val="dk1"/>
          </a:fillRef>
          <a:effectRef idx="2">
            <a:schemeClr val="dk1"/>
          </a:effectRef>
          <a:fontRef idx="minor">
            <a:schemeClr val="tx1"/>
          </a:fontRef>
        </p:style>
      </p:cxnSp>
      <p:cxnSp>
        <p:nvCxnSpPr>
          <p:cNvPr id="28" name="Lige forbindelse 27">
            <a:extLst>
              <a:ext uri="{FF2B5EF4-FFF2-40B4-BE49-F238E27FC236}">
                <a16:creationId xmlns:a16="http://schemas.microsoft.com/office/drawing/2014/main" id="{1D30F046-6A38-4509-8437-8E0698C8B38F}"/>
              </a:ext>
            </a:extLst>
          </p:cNvPr>
          <p:cNvCxnSpPr/>
          <p:nvPr/>
        </p:nvCxnSpPr>
        <p:spPr>
          <a:xfrm flipV="1">
            <a:off x="8382000" y="6726382"/>
            <a:ext cx="0" cy="304800"/>
          </a:xfrm>
          <a:prstGeom prst="line">
            <a:avLst/>
          </a:prstGeom>
          <a:ln w="76200">
            <a:solidFill>
              <a:srgbClr val="006C31"/>
            </a:solidFill>
          </a:ln>
        </p:spPr>
        <p:style>
          <a:lnRef idx="3">
            <a:schemeClr val="dk1"/>
          </a:lnRef>
          <a:fillRef idx="0">
            <a:schemeClr val="dk1"/>
          </a:fillRef>
          <a:effectRef idx="2">
            <a:schemeClr val="dk1"/>
          </a:effectRef>
          <a:fontRef idx="minor">
            <a:schemeClr val="tx1"/>
          </a:fontRef>
        </p:style>
      </p:cxnSp>
      <p:cxnSp>
        <p:nvCxnSpPr>
          <p:cNvPr id="29" name="Lige forbindelse 28">
            <a:extLst>
              <a:ext uri="{FF2B5EF4-FFF2-40B4-BE49-F238E27FC236}">
                <a16:creationId xmlns:a16="http://schemas.microsoft.com/office/drawing/2014/main" id="{999DEBA0-42DA-4DF1-B650-C37E40221337}"/>
              </a:ext>
            </a:extLst>
          </p:cNvPr>
          <p:cNvCxnSpPr/>
          <p:nvPr/>
        </p:nvCxnSpPr>
        <p:spPr>
          <a:xfrm flipV="1">
            <a:off x="16062888" y="6726382"/>
            <a:ext cx="0" cy="304800"/>
          </a:xfrm>
          <a:prstGeom prst="line">
            <a:avLst/>
          </a:prstGeom>
          <a:ln w="76200">
            <a:solidFill>
              <a:srgbClr val="006C31"/>
            </a:solidFill>
          </a:ln>
        </p:spPr>
        <p:style>
          <a:lnRef idx="3">
            <a:schemeClr val="dk1"/>
          </a:lnRef>
          <a:fillRef idx="0">
            <a:schemeClr val="dk1"/>
          </a:fillRef>
          <a:effectRef idx="2">
            <a:schemeClr val="dk1"/>
          </a:effectRef>
          <a:fontRef idx="minor">
            <a:schemeClr val="tx1"/>
          </a:fontRef>
        </p:style>
      </p:cxnSp>
      <p:cxnSp>
        <p:nvCxnSpPr>
          <p:cNvPr id="32" name="Lige pilforbindelse 31">
            <a:extLst>
              <a:ext uri="{FF2B5EF4-FFF2-40B4-BE49-F238E27FC236}">
                <a16:creationId xmlns:a16="http://schemas.microsoft.com/office/drawing/2014/main" id="{0A86095E-BD53-4D5A-B474-DC917EF07DE9}"/>
              </a:ext>
            </a:extLst>
          </p:cNvPr>
          <p:cNvCxnSpPr>
            <a:cxnSpLocks/>
          </p:cNvCxnSpPr>
          <p:nvPr/>
        </p:nvCxnSpPr>
        <p:spPr>
          <a:xfrm flipV="1">
            <a:off x="4180001" y="7048500"/>
            <a:ext cx="10999" cy="1183161"/>
          </a:xfrm>
          <a:prstGeom prst="straightConnector1">
            <a:avLst/>
          </a:prstGeom>
          <a:ln w="238125">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6" name="Tekstfelt 35">
            <a:extLst>
              <a:ext uri="{FF2B5EF4-FFF2-40B4-BE49-F238E27FC236}">
                <a16:creationId xmlns:a16="http://schemas.microsoft.com/office/drawing/2014/main" id="{03894276-950F-4D56-A920-9BB6140EDF0B}"/>
              </a:ext>
            </a:extLst>
          </p:cNvPr>
          <p:cNvSpPr txBox="1"/>
          <p:nvPr/>
        </p:nvSpPr>
        <p:spPr>
          <a:xfrm>
            <a:off x="2474423" y="8203741"/>
            <a:ext cx="13412292" cy="1077218"/>
          </a:xfrm>
          <a:prstGeom prst="rect">
            <a:avLst/>
          </a:prstGeom>
          <a:noFill/>
        </p:spPr>
        <p:txBody>
          <a:bodyPr wrap="square" rtlCol="0">
            <a:spAutoFit/>
          </a:bodyPr>
          <a:lstStyle/>
          <a:p>
            <a:pPr lvl="1"/>
            <a:r>
              <a:rPr lang="da-DK" sz="4000" dirty="0">
                <a:solidFill>
                  <a:srgbClr val="FF0000"/>
                </a:solidFill>
              </a:rPr>
              <a:t>DU ER HER</a:t>
            </a:r>
          </a:p>
          <a:p>
            <a:pPr marL="800100" lvl="1" indent="-342900">
              <a:buFont typeface="Arial" panose="020B0604020202020204" pitchFamily="34" charset="0"/>
              <a:buChar char="•"/>
            </a:pPr>
            <a:endParaRPr lang="da-DK" sz="2400" dirty="0"/>
          </a:p>
        </p:txBody>
      </p:sp>
      <p:sp>
        <p:nvSpPr>
          <p:cNvPr id="39" name="Tekstfelt 38">
            <a:extLst>
              <a:ext uri="{FF2B5EF4-FFF2-40B4-BE49-F238E27FC236}">
                <a16:creationId xmlns:a16="http://schemas.microsoft.com/office/drawing/2014/main" id="{34C55CC4-99DE-46DE-B636-ECE24B15E81B}"/>
              </a:ext>
            </a:extLst>
          </p:cNvPr>
          <p:cNvSpPr txBox="1"/>
          <p:nvPr/>
        </p:nvSpPr>
        <p:spPr>
          <a:xfrm rot="19016226">
            <a:off x="7401145" y="5083672"/>
            <a:ext cx="4503410" cy="830997"/>
          </a:xfrm>
          <a:prstGeom prst="rect">
            <a:avLst/>
          </a:prstGeom>
          <a:noFill/>
        </p:spPr>
        <p:txBody>
          <a:bodyPr wrap="square" rtlCol="0">
            <a:spAutoFit/>
          </a:bodyPr>
          <a:lstStyle/>
          <a:p>
            <a:pPr lvl="1"/>
            <a:r>
              <a:rPr lang="da-DK" sz="2400" b="1" dirty="0"/>
              <a:t>1. oktober</a:t>
            </a:r>
            <a:endParaRPr lang="da-DK" sz="2400" dirty="0"/>
          </a:p>
          <a:p>
            <a:pPr marL="800100" lvl="1" indent="-342900">
              <a:buFont typeface="Arial" panose="020B0604020202020204" pitchFamily="34" charset="0"/>
              <a:buChar char="•"/>
            </a:pPr>
            <a:endParaRPr lang="da-DK" sz="2400" dirty="0"/>
          </a:p>
        </p:txBody>
      </p:sp>
      <p:sp>
        <p:nvSpPr>
          <p:cNvPr id="40" name="Tekstfelt 39">
            <a:extLst>
              <a:ext uri="{FF2B5EF4-FFF2-40B4-BE49-F238E27FC236}">
                <a16:creationId xmlns:a16="http://schemas.microsoft.com/office/drawing/2014/main" id="{1E255DC7-FECA-4454-84CA-2CAC5497E6F6}"/>
              </a:ext>
            </a:extLst>
          </p:cNvPr>
          <p:cNvSpPr txBox="1"/>
          <p:nvPr/>
        </p:nvSpPr>
        <p:spPr>
          <a:xfrm rot="19016226">
            <a:off x="14982054" y="5125114"/>
            <a:ext cx="4503410" cy="461665"/>
          </a:xfrm>
          <a:prstGeom prst="rect">
            <a:avLst/>
          </a:prstGeom>
          <a:noFill/>
        </p:spPr>
        <p:txBody>
          <a:bodyPr wrap="square" rtlCol="0">
            <a:spAutoFit/>
          </a:bodyPr>
          <a:lstStyle/>
          <a:p>
            <a:pPr lvl="1"/>
            <a:r>
              <a:rPr lang="da-DK" sz="2400" b="1" dirty="0"/>
              <a:t>31. december </a:t>
            </a:r>
          </a:p>
        </p:txBody>
      </p:sp>
      <p:cxnSp>
        <p:nvCxnSpPr>
          <p:cNvPr id="41" name="Lige forbindelse 40">
            <a:extLst>
              <a:ext uri="{FF2B5EF4-FFF2-40B4-BE49-F238E27FC236}">
                <a16:creationId xmlns:a16="http://schemas.microsoft.com/office/drawing/2014/main" id="{CF1D871B-A640-4FEA-8F70-CF2A2FAEC457}"/>
              </a:ext>
            </a:extLst>
          </p:cNvPr>
          <p:cNvCxnSpPr/>
          <p:nvPr/>
        </p:nvCxnSpPr>
        <p:spPr>
          <a:xfrm flipV="1">
            <a:off x="4191000" y="6743700"/>
            <a:ext cx="0" cy="304800"/>
          </a:xfrm>
          <a:prstGeom prst="line">
            <a:avLst/>
          </a:prstGeom>
          <a:ln w="76200">
            <a:solidFill>
              <a:srgbClr val="006C31"/>
            </a:solidFill>
          </a:ln>
        </p:spPr>
        <p:style>
          <a:lnRef idx="3">
            <a:schemeClr val="dk1"/>
          </a:lnRef>
          <a:fillRef idx="0">
            <a:schemeClr val="dk1"/>
          </a:fillRef>
          <a:effectRef idx="2">
            <a:schemeClr val="dk1"/>
          </a:effectRef>
          <a:fontRef idx="minor">
            <a:schemeClr val="tx1"/>
          </a:fontRef>
        </p:style>
      </p:cxnSp>
      <p:sp>
        <p:nvSpPr>
          <p:cNvPr id="42" name="Tekstfelt 41">
            <a:extLst>
              <a:ext uri="{FF2B5EF4-FFF2-40B4-BE49-F238E27FC236}">
                <a16:creationId xmlns:a16="http://schemas.microsoft.com/office/drawing/2014/main" id="{36A87C17-682A-4193-B850-61D98E39F96E}"/>
              </a:ext>
            </a:extLst>
          </p:cNvPr>
          <p:cNvSpPr txBox="1"/>
          <p:nvPr/>
        </p:nvSpPr>
        <p:spPr>
          <a:xfrm rot="19016226">
            <a:off x="2845254" y="4073012"/>
            <a:ext cx="7463747" cy="830997"/>
          </a:xfrm>
          <a:prstGeom prst="rect">
            <a:avLst/>
          </a:prstGeom>
          <a:noFill/>
        </p:spPr>
        <p:txBody>
          <a:bodyPr wrap="square" rtlCol="0">
            <a:spAutoFit/>
          </a:bodyPr>
          <a:lstStyle/>
          <a:p>
            <a:pPr lvl="1"/>
            <a:r>
              <a:rPr lang="da-DK" sz="2400" b="1" dirty="0"/>
              <a:t>24. juni </a:t>
            </a:r>
            <a:r>
              <a:rPr lang="da-DK" sz="2400" dirty="0"/>
              <a:t>– Informationsmøde</a:t>
            </a:r>
          </a:p>
          <a:p>
            <a:pPr marL="800100" lvl="1" indent="-342900">
              <a:buFont typeface="Arial" panose="020B0604020202020204" pitchFamily="34" charset="0"/>
              <a:buChar char="•"/>
            </a:pPr>
            <a:endParaRPr lang="da-DK" sz="2400" dirty="0"/>
          </a:p>
        </p:txBody>
      </p:sp>
      <p:cxnSp>
        <p:nvCxnSpPr>
          <p:cNvPr id="43" name="Lige forbindelse 42">
            <a:extLst>
              <a:ext uri="{FF2B5EF4-FFF2-40B4-BE49-F238E27FC236}">
                <a16:creationId xmlns:a16="http://schemas.microsoft.com/office/drawing/2014/main" id="{615BC660-98AE-4111-A84D-E1C602A3405E}"/>
              </a:ext>
            </a:extLst>
          </p:cNvPr>
          <p:cNvCxnSpPr/>
          <p:nvPr/>
        </p:nvCxnSpPr>
        <p:spPr>
          <a:xfrm flipV="1">
            <a:off x="7010400" y="6757260"/>
            <a:ext cx="0" cy="304800"/>
          </a:xfrm>
          <a:prstGeom prst="line">
            <a:avLst/>
          </a:prstGeom>
          <a:ln w="76200">
            <a:solidFill>
              <a:srgbClr val="006C31"/>
            </a:solidFill>
          </a:ln>
        </p:spPr>
        <p:style>
          <a:lnRef idx="3">
            <a:schemeClr val="dk1"/>
          </a:lnRef>
          <a:fillRef idx="0">
            <a:schemeClr val="dk1"/>
          </a:fillRef>
          <a:effectRef idx="2">
            <a:schemeClr val="dk1"/>
          </a:effectRef>
          <a:fontRef idx="minor">
            <a:schemeClr val="tx1"/>
          </a:fontRef>
        </p:style>
      </p:cxnSp>
      <p:sp>
        <p:nvSpPr>
          <p:cNvPr id="44" name="Tekstfelt 43">
            <a:extLst>
              <a:ext uri="{FF2B5EF4-FFF2-40B4-BE49-F238E27FC236}">
                <a16:creationId xmlns:a16="http://schemas.microsoft.com/office/drawing/2014/main" id="{465E222B-8607-430D-BB57-27C58756F575}"/>
              </a:ext>
            </a:extLst>
          </p:cNvPr>
          <p:cNvSpPr txBox="1"/>
          <p:nvPr/>
        </p:nvSpPr>
        <p:spPr>
          <a:xfrm>
            <a:off x="4059382" y="7810058"/>
            <a:ext cx="7463747" cy="1661993"/>
          </a:xfrm>
          <a:prstGeom prst="rect">
            <a:avLst/>
          </a:prstGeom>
          <a:noFill/>
        </p:spPr>
        <p:txBody>
          <a:bodyPr wrap="square" rtlCol="0">
            <a:spAutoFit/>
          </a:bodyPr>
          <a:lstStyle/>
          <a:p>
            <a:pPr lvl="1" algn="ctr"/>
            <a:r>
              <a:rPr lang="da-DK" sz="2400" b="1" dirty="0"/>
              <a:t>September/oktober </a:t>
            </a:r>
          </a:p>
          <a:p>
            <a:pPr lvl="1" algn="ctr"/>
            <a:r>
              <a:rPr lang="da-DK" dirty="0"/>
              <a:t>–</a:t>
            </a:r>
            <a:r>
              <a:rPr lang="da-DK" b="1" dirty="0"/>
              <a:t> </a:t>
            </a:r>
            <a:r>
              <a:rPr lang="da-DK" dirty="0"/>
              <a:t>vurdering af forskningsfaglig kvalitet </a:t>
            </a:r>
          </a:p>
          <a:p>
            <a:pPr lvl="1" algn="ctr"/>
            <a:r>
              <a:rPr lang="da-DK" dirty="0"/>
              <a:t>v. Innovationsfonden</a:t>
            </a:r>
          </a:p>
          <a:p>
            <a:pPr lvl="1" algn="ctr"/>
            <a:r>
              <a:rPr lang="da-DK" dirty="0"/>
              <a:t>Partshøring</a:t>
            </a:r>
          </a:p>
          <a:p>
            <a:pPr marL="800100" lvl="1" indent="-342900">
              <a:buFont typeface="Arial" panose="020B0604020202020204" pitchFamily="34" charset="0"/>
              <a:buChar char="•"/>
            </a:pPr>
            <a:endParaRPr lang="da-DK" sz="2400" dirty="0"/>
          </a:p>
        </p:txBody>
      </p:sp>
      <p:sp>
        <p:nvSpPr>
          <p:cNvPr id="45" name="Venstre klammeparentes 44">
            <a:extLst>
              <a:ext uri="{FF2B5EF4-FFF2-40B4-BE49-F238E27FC236}">
                <a16:creationId xmlns:a16="http://schemas.microsoft.com/office/drawing/2014/main" id="{7AFE3BCD-A759-4CF8-9B65-481DCD4D3AFA}"/>
              </a:ext>
            </a:extLst>
          </p:cNvPr>
          <p:cNvSpPr/>
          <p:nvPr/>
        </p:nvSpPr>
        <p:spPr>
          <a:xfrm rot="16200000">
            <a:off x="7844827" y="6434712"/>
            <a:ext cx="526764" cy="2071582"/>
          </a:xfrm>
          <a:prstGeom prst="leftBrace">
            <a:avLst/>
          </a:prstGeom>
          <a:ln>
            <a:solidFill>
              <a:srgbClr val="006C3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6" name="Tekstfelt 45">
            <a:extLst>
              <a:ext uri="{FF2B5EF4-FFF2-40B4-BE49-F238E27FC236}">
                <a16:creationId xmlns:a16="http://schemas.microsoft.com/office/drawing/2014/main" id="{79F269E5-FCFD-4184-B78B-A77536967ADA}"/>
              </a:ext>
            </a:extLst>
          </p:cNvPr>
          <p:cNvSpPr txBox="1"/>
          <p:nvPr/>
        </p:nvSpPr>
        <p:spPr>
          <a:xfrm rot="19016226">
            <a:off x="5629085" y="4081294"/>
            <a:ext cx="7463747" cy="830997"/>
          </a:xfrm>
          <a:prstGeom prst="rect">
            <a:avLst/>
          </a:prstGeom>
          <a:noFill/>
        </p:spPr>
        <p:txBody>
          <a:bodyPr wrap="square" rtlCol="0">
            <a:spAutoFit/>
          </a:bodyPr>
          <a:lstStyle/>
          <a:p>
            <a:pPr lvl="1"/>
            <a:r>
              <a:rPr lang="da-DK" sz="2400" b="1" dirty="0"/>
              <a:t>1. september </a:t>
            </a:r>
            <a:r>
              <a:rPr lang="da-DK" sz="2400" dirty="0"/>
              <a:t>– ansøgningsfrist</a:t>
            </a:r>
          </a:p>
          <a:p>
            <a:pPr marL="800100" lvl="1" indent="-342900">
              <a:buFont typeface="Arial" panose="020B0604020202020204" pitchFamily="34" charset="0"/>
              <a:buChar char="•"/>
            </a:pPr>
            <a:endParaRPr lang="da-DK" sz="2400" dirty="0"/>
          </a:p>
        </p:txBody>
      </p:sp>
      <p:sp>
        <p:nvSpPr>
          <p:cNvPr id="47" name="Venstre klammeparentes 46">
            <a:extLst>
              <a:ext uri="{FF2B5EF4-FFF2-40B4-BE49-F238E27FC236}">
                <a16:creationId xmlns:a16="http://schemas.microsoft.com/office/drawing/2014/main" id="{62222967-45CF-4B67-8C1D-AD48726D1A3D}"/>
              </a:ext>
            </a:extLst>
          </p:cNvPr>
          <p:cNvSpPr/>
          <p:nvPr/>
        </p:nvSpPr>
        <p:spPr>
          <a:xfrm rot="5400000">
            <a:off x="3383796" y="-81701"/>
            <a:ext cx="526764" cy="6726444"/>
          </a:xfrm>
          <a:prstGeom prst="leftBrace">
            <a:avLst/>
          </a:prstGeom>
          <a:ln>
            <a:solidFill>
              <a:srgbClr val="006C3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8" name="Venstre klammeparentes 47">
            <a:extLst>
              <a:ext uri="{FF2B5EF4-FFF2-40B4-BE49-F238E27FC236}">
                <a16:creationId xmlns:a16="http://schemas.microsoft.com/office/drawing/2014/main" id="{D2DACDDD-8BD1-489B-99D8-73D3506E6BF1}"/>
              </a:ext>
            </a:extLst>
          </p:cNvPr>
          <p:cNvSpPr/>
          <p:nvPr/>
        </p:nvSpPr>
        <p:spPr>
          <a:xfrm rot="5400000">
            <a:off x="11015249" y="4566282"/>
            <a:ext cx="526764" cy="4196124"/>
          </a:xfrm>
          <a:prstGeom prst="leftBrace">
            <a:avLst/>
          </a:prstGeom>
          <a:ln>
            <a:solidFill>
              <a:srgbClr val="006C3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9" name="Tekstfelt 48">
            <a:extLst>
              <a:ext uri="{FF2B5EF4-FFF2-40B4-BE49-F238E27FC236}">
                <a16:creationId xmlns:a16="http://schemas.microsoft.com/office/drawing/2014/main" id="{ACE0954B-2312-4D79-AE03-35D9F183544E}"/>
              </a:ext>
            </a:extLst>
          </p:cNvPr>
          <p:cNvSpPr txBox="1"/>
          <p:nvPr/>
        </p:nvSpPr>
        <p:spPr>
          <a:xfrm>
            <a:off x="8352182" y="5351900"/>
            <a:ext cx="5725432" cy="1384995"/>
          </a:xfrm>
          <a:prstGeom prst="rect">
            <a:avLst/>
          </a:prstGeom>
          <a:noFill/>
        </p:spPr>
        <p:txBody>
          <a:bodyPr wrap="square" rtlCol="0">
            <a:spAutoFit/>
          </a:bodyPr>
          <a:lstStyle/>
          <a:p>
            <a:pPr lvl="1" algn="ctr"/>
            <a:r>
              <a:rPr lang="da-DK" sz="2400" b="1" dirty="0"/>
              <a:t>Oktober/november</a:t>
            </a:r>
          </a:p>
          <a:p>
            <a:pPr lvl="1" algn="ctr"/>
            <a:r>
              <a:rPr lang="da-DK" dirty="0"/>
              <a:t>–</a:t>
            </a:r>
            <a:r>
              <a:rPr lang="da-DK" b="1" dirty="0"/>
              <a:t> </a:t>
            </a:r>
            <a:r>
              <a:rPr lang="da-DK" dirty="0"/>
              <a:t>prioritering af projektansøgninger ved vurderingsudvalg og arbejdsgruppe</a:t>
            </a:r>
          </a:p>
          <a:p>
            <a:pPr marL="800100" lvl="1" indent="-342900">
              <a:buFont typeface="Arial" panose="020B0604020202020204" pitchFamily="34" charset="0"/>
              <a:buChar char="•"/>
            </a:pPr>
            <a:endParaRPr lang="da-DK" sz="2400" dirty="0"/>
          </a:p>
        </p:txBody>
      </p:sp>
      <p:sp>
        <p:nvSpPr>
          <p:cNvPr id="52" name="Venstre klammeparentes 51">
            <a:extLst>
              <a:ext uri="{FF2B5EF4-FFF2-40B4-BE49-F238E27FC236}">
                <a16:creationId xmlns:a16="http://schemas.microsoft.com/office/drawing/2014/main" id="{4080BB0C-50E9-4941-AC4B-FECCEC6CD54C}"/>
              </a:ext>
            </a:extLst>
          </p:cNvPr>
          <p:cNvSpPr/>
          <p:nvPr/>
        </p:nvSpPr>
        <p:spPr>
          <a:xfrm rot="16200000">
            <a:off x="14488263" y="6057706"/>
            <a:ext cx="463057" cy="2686193"/>
          </a:xfrm>
          <a:prstGeom prst="leftBrace">
            <a:avLst>
              <a:gd name="adj1" fmla="val 8333"/>
              <a:gd name="adj2" fmla="val 48031"/>
            </a:avLst>
          </a:prstGeom>
          <a:ln>
            <a:solidFill>
              <a:srgbClr val="006C3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53" name="Tekstfelt 52">
            <a:extLst>
              <a:ext uri="{FF2B5EF4-FFF2-40B4-BE49-F238E27FC236}">
                <a16:creationId xmlns:a16="http://schemas.microsoft.com/office/drawing/2014/main" id="{32D8916F-3B49-4CE5-A084-B9CD20524E1A}"/>
              </a:ext>
            </a:extLst>
          </p:cNvPr>
          <p:cNvSpPr txBox="1"/>
          <p:nvPr/>
        </p:nvSpPr>
        <p:spPr>
          <a:xfrm>
            <a:off x="10987917" y="7753103"/>
            <a:ext cx="7463747" cy="1661993"/>
          </a:xfrm>
          <a:prstGeom prst="rect">
            <a:avLst/>
          </a:prstGeom>
          <a:noFill/>
        </p:spPr>
        <p:txBody>
          <a:bodyPr wrap="square" rtlCol="0">
            <a:spAutoFit/>
          </a:bodyPr>
          <a:lstStyle/>
          <a:p>
            <a:pPr lvl="1" algn="ctr"/>
            <a:r>
              <a:rPr lang="da-DK" sz="2400" b="1" dirty="0"/>
              <a:t>November/december</a:t>
            </a:r>
          </a:p>
          <a:p>
            <a:pPr lvl="1" algn="ctr"/>
            <a:r>
              <a:rPr lang="da-DK" dirty="0"/>
              <a:t>–</a:t>
            </a:r>
            <a:r>
              <a:rPr lang="da-DK" b="1" dirty="0"/>
              <a:t> </a:t>
            </a:r>
            <a:r>
              <a:rPr lang="da-DK" dirty="0"/>
              <a:t>Myndighedernes behandling af vurderingsudvalget rådgivning.</a:t>
            </a:r>
          </a:p>
          <a:p>
            <a:pPr lvl="1" algn="ctr"/>
            <a:r>
              <a:rPr lang="da-DK" dirty="0"/>
              <a:t>Partshøring</a:t>
            </a:r>
          </a:p>
          <a:p>
            <a:pPr lvl="1" algn="ctr"/>
            <a:r>
              <a:rPr lang="da-DK" dirty="0"/>
              <a:t>Fremsendelse af tilsagns- og afslagsbreve hurtigst muligt derefter</a:t>
            </a:r>
          </a:p>
          <a:p>
            <a:pPr marL="800100" lvl="1" indent="-342900">
              <a:buFont typeface="Arial" panose="020B0604020202020204" pitchFamily="34" charset="0"/>
              <a:buChar char="•"/>
            </a:pPr>
            <a:endParaRPr lang="da-DK" sz="2400" dirty="0"/>
          </a:p>
        </p:txBody>
      </p:sp>
    </p:spTree>
    <p:extLst>
      <p:ext uri="{BB962C8B-B14F-4D97-AF65-F5344CB8AC3E}">
        <p14:creationId xmlns:p14="http://schemas.microsoft.com/office/powerpoint/2010/main" val="197959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F8CE1CC9-D6D6-42D4-86EB-7371ED28E385}"/>
              </a:ext>
            </a:extLst>
          </p:cNvPr>
          <p:cNvSpPr>
            <a:spLocks noGrp="1"/>
          </p:cNvSpPr>
          <p:nvPr>
            <p:ph type="ftr" sz="quarter" idx="16"/>
          </p:nvPr>
        </p:nvSpPr>
        <p:spPr/>
        <p:txBody>
          <a:bodyPr/>
          <a:lstStyle/>
          <a:p>
            <a:pPr defTabSz="1371600"/>
            <a:r>
              <a:rPr lang="da-DK" dirty="0"/>
              <a:t>Styrelsen for Grøn Arealomlægning og Vandmiljø / Præsentation</a:t>
            </a:r>
          </a:p>
        </p:txBody>
      </p:sp>
      <p:sp>
        <p:nvSpPr>
          <p:cNvPr id="3" name="Pladsholder til slidenummer 2">
            <a:extLst>
              <a:ext uri="{FF2B5EF4-FFF2-40B4-BE49-F238E27FC236}">
                <a16:creationId xmlns:a16="http://schemas.microsoft.com/office/drawing/2014/main" id="{7C138829-416E-4117-B4FC-8952181A350E}"/>
              </a:ext>
            </a:extLst>
          </p:cNvPr>
          <p:cNvSpPr>
            <a:spLocks noGrp="1"/>
          </p:cNvSpPr>
          <p:nvPr>
            <p:ph type="sldNum" sz="quarter" idx="17"/>
          </p:nvPr>
        </p:nvSpPr>
        <p:spPr/>
        <p:txBody>
          <a:bodyPr/>
          <a:lstStyle/>
          <a:p>
            <a:pPr defTabSz="1371600"/>
            <a:fld id="{24C8C45C-947F-4981-8B3F-4F32E973C901}" type="slidenum">
              <a:rPr lang="da-DK"/>
              <a:pPr defTabSz="1371600"/>
              <a:t>13</a:t>
            </a:fld>
            <a:endParaRPr lang="da-DK" dirty="0"/>
          </a:p>
        </p:txBody>
      </p:sp>
      <p:sp>
        <p:nvSpPr>
          <p:cNvPr id="4" name="Pladsholder til dato 3">
            <a:extLst>
              <a:ext uri="{FF2B5EF4-FFF2-40B4-BE49-F238E27FC236}">
                <a16:creationId xmlns:a16="http://schemas.microsoft.com/office/drawing/2014/main" id="{B5CC5534-A4E7-4737-8D80-590D0A8F3187}"/>
              </a:ext>
            </a:extLst>
          </p:cNvPr>
          <p:cNvSpPr>
            <a:spLocks noGrp="1"/>
          </p:cNvSpPr>
          <p:nvPr>
            <p:ph type="dt" sz="half" idx="2"/>
          </p:nvPr>
        </p:nvSpPr>
        <p:spPr/>
        <p:txBody>
          <a:bodyPr/>
          <a:lstStyle/>
          <a:p>
            <a:pPr defTabSz="1371600"/>
            <a:fld id="{53A271E6-B835-4455-8A5B-4085A66E6ECA}" type="datetime2">
              <a:rPr lang="da-DK"/>
              <a:pPr defTabSz="1371600"/>
              <a:t>24. juni 2026</a:t>
            </a:fld>
            <a:endParaRPr lang="da-DK" dirty="0"/>
          </a:p>
        </p:txBody>
      </p:sp>
      <p:sp>
        <p:nvSpPr>
          <p:cNvPr id="5" name="Freeform 24">
            <a:extLst>
              <a:ext uri="{FF2B5EF4-FFF2-40B4-BE49-F238E27FC236}">
                <a16:creationId xmlns:a16="http://schemas.microsoft.com/office/drawing/2014/main" id="{43202749-3241-B3DB-81A1-5CAD50089B67}"/>
              </a:ext>
            </a:extLst>
          </p:cNvPr>
          <p:cNvSpPr/>
          <p:nvPr/>
        </p:nvSpPr>
        <p:spPr>
          <a:xfrm>
            <a:off x="762000" y="723900"/>
            <a:ext cx="13143067" cy="3147719"/>
          </a:xfrm>
          <a:custGeom>
            <a:avLst/>
            <a:gdLst/>
            <a:ahLst/>
            <a:cxnLst/>
            <a:rect l="l" t="t" r="r" b="b"/>
            <a:pathLst>
              <a:path w="17524090" h="4196959">
                <a:moveTo>
                  <a:pt x="0" y="0"/>
                </a:moveTo>
                <a:lnTo>
                  <a:pt x="17524090" y="0"/>
                </a:lnTo>
                <a:lnTo>
                  <a:pt x="17524090" y="4196959"/>
                </a:lnTo>
                <a:lnTo>
                  <a:pt x="0" y="4196959"/>
                </a:lnTo>
                <a:close/>
              </a:path>
            </a:pathLst>
          </a:custGeom>
          <a:solidFill>
            <a:srgbClr val="000000">
              <a:alpha val="0"/>
            </a:srgbClr>
          </a:solidFill>
        </p:spPr>
      </p:sp>
      <p:pic>
        <p:nvPicPr>
          <p:cNvPr id="7" name="Billede 6">
            <a:extLst>
              <a:ext uri="{FF2B5EF4-FFF2-40B4-BE49-F238E27FC236}">
                <a16:creationId xmlns:a16="http://schemas.microsoft.com/office/drawing/2014/main" id="{C29AE863-F32F-A0E7-FF7E-84BDBFB1D24E}"/>
              </a:ext>
            </a:extLst>
          </p:cNvPr>
          <p:cNvPicPr>
            <a:picLocks noChangeAspect="1"/>
          </p:cNvPicPr>
          <p:nvPr/>
        </p:nvPicPr>
        <p:blipFill>
          <a:blip r:embed="rId2"/>
          <a:stretch>
            <a:fillRect/>
          </a:stretch>
        </p:blipFill>
        <p:spPr>
          <a:xfrm>
            <a:off x="4876800" y="647700"/>
            <a:ext cx="8004742" cy="2639797"/>
          </a:xfrm>
          <a:prstGeom prst="rect">
            <a:avLst/>
          </a:prstGeom>
        </p:spPr>
      </p:pic>
    </p:spTree>
    <p:extLst>
      <p:ext uri="{BB962C8B-B14F-4D97-AF65-F5344CB8AC3E}">
        <p14:creationId xmlns:p14="http://schemas.microsoft.com/office/powerpoint/2010/main" val="34402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a:solidFill>
                  <a:srgbClr val="003127"/>
                </a:solidFill>
                <a:latin typeface="Arial Bold"/>
                <a:ea typeface="Arial Bold"/>
                <a:cs typeface="Arial Bold"/>
                <a:sym typeface="Arial Bold"/>
              </a:rPr>
              <a:t>Om </a:t>
            </a:r>
            <a:r>
              <a:rPr lang="en-US" sz="3452" b="1" dirty="0" err="1">
                <a:solidFill>
                  <a:srgbClr val="003127"/>
                </a:solidFill>
                <a:latin typeface="Arial Bold"/>
                <a:ea typeface="Arial Bold"/>
                <a:cs typeface="Arial Bold"/>
                <a:sym typeface="Arial Bold"/>
              </a:rPr>
              <a:t>forskningsprogrammet</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16" name="Tekstfelt 15">
            <a:extLst>
              <a:ext uri="{FF2B5EF4-FFF2-40B4-BE49-F238E27FC236}">
                <a16:creationId xmlns:a16="http://schemas.microsoft.com/office/drawing/2014/main" id="{01801666-5573-4277-A5BF-9441EE8B56D8}"/>
              </a:ext>
            </a:extLst>
          </p:cNvPr>
          <p:cNvSpPr txBox="1"/>
          <p:nvPr/>
        </p:nvSpPr>
        <p:spPr>
          <a:xfrm>
            <a:off x="978040" y="1767120"/>
            <a:ext cx="13412292" cy="3785652"/>
          </a:xfrm>
          <a:prstGeom prst="rect">
            <a:avLst/>
          </a:prstGeom>
          <a:noFill/>
        </p:spPr>
        <p:txBody>
          <a:bodyPr wrap="square" rtlCol="0">
            <a:spAutoFit/>
          </a:bodyPr>
          <a:lstStyle/>
          <a:p>
            <a:r>
              <a:rPr lang="da-DK" sz="2400" dirty="0"/>
              <a:t>Der udbydes en samlet pulje på </a:t>
            </a:r>
            <a:r>
              <a:rPr lang="da-DK" sz="2400" b="1" dirty="0"/>
              <a:t>i alt 30 mio. kr. </a:t>
            </a:r>
            <a:r>
              <a:rPr lang="da-DK" sz="2400" dirty="0"/>
              <a:t>fordelt på to indsatser</a:t>
            </a:r>
          </a:p>
          <a:p>
            <a:endParaRPr lang="da-DK" sz="2400" b="1" dirty="0"/>
          </a:p>
          <a:p>
            <a:r>
              <a:rPr lang="da-DK" sz="2400" b="1" dirty="0"/>
              <a:t>Frist</a:t>
            </a:r>
            <a:r>
              <a:rPr lang="da-DK" sz="2400" dirty="0"/>
              <a:t> for ansøgninger er </a:t>
            </a:r>
            <a:r>
              <a:rPr lang="da-DK" sz="2400" b="1" dirty="0"/>
              <a:t>tirsdag d. 1. september 2026</a:t>
            </a:r>
            <a:r>
              <a:rPr lang="da-DK" sz="2400" dirty="0"/>
              <a:t>, </a:t>
            </a:r>
            <a:r>
              <a:rPr lang="da-DK" sz="2400" b="1" dirty="0"/>
              <a:t>kl. 12:00.</a:t>
            </a:r>
          </a:p>
          <a:p>
            <a:endParaRPr lang="da-DK" sz="2400" dirty="0"/>
          </a:p>
          <a:p>
            <a:r>
              <a:rPr lang="da-DK" sz="2400" dirty="0"/>
              <a:t>Projekter, der modtager tilsagn, kan påbegynde deres projekter herefter. Den ansøgte projektperiode kan maksimalt være 4 år. </a:t>
            </a:r>
          </a:p>
          <a:p>
            <a:endParaRPr lang="da-DK" sz="2400" dirty="0"/>
          </a:p>
          <a:p>
            <a:r>
              <a:rPr lang="da-DK" sz="2400" dirty="0"/>
              <a:t>Vi opfordrer til, at ansøgere læser https://lbst.dk/tilskud/tilskudsguide/2023-og-senere/vandmiljoeprogrammet-2027-2030 </a:t>
            </a:r>
            <a:r>
              <a:rPr lang="da-DK" sz="2400" b="1" dirty="0">
                <a:hlinkClick r:id="rId5"/>
              </a:rPr>
              <a:t>indkaldelsen</a:t>
            </a:r>
            <a:r>
              <a:rPr lang="da-DK" sz="2400" dirty="0"/>
              <a:t> grundigt igennem sammen med </a:t>
            </a:r>
            <a:r>
              <a:rPr lang="da-DK" sz="2400" b="1" dirty="0">
                <a:hlinkClick r:id="rId6"/>
              </a:rPr>
              <a:t>vejledningen til ansøgningsskemaerne</a:t>
            </a:r>
            <a:r>
              <a:rPr lang="da-DK" sz="2400" b="1" dirty="0"/>
              <a:t>.</a:t>
            </a:r>
          </a:p>
        </p:txBody>
      </p:sp>
      <p:pic>
        <p:nvPicPr>
          <p:cNvPr id="25" name="Billede 24">
            <a:extLst>
              <a:ext uri="{FF2B5EF4-FFF2-40B4-BE49-F238E27FC236}">
                <a16:creationId xmlns:a16="http://schemas.microsoft.com/office/drawing/2014/main" id="{90575355-9089-3752-49BA-AEE0F6EF800D}"/>
              </a:ext>
            </a:extLst>
          </p:cNvPr>
          <p:cNvPicPr>
            <a:picLocks noChangeAspect="1"/>
          </p:cNvPicPr>
          <p:nvPr/>
        </p:nvPicPr>
        <p:blipFill>
          <a:blip r:embed="rId7"/>
          <a:stretch>
            <a:fillRect/>
          </a:stretch>
        </p:blipFill>
        <p:spPr>
          <a:xfrm>
            <a:off x="1981200" y="5637517"/>
            <a:ext cx="4902123" cy="3467521"/>
          </a:xfrm>
          <a:prstGeom prst="rect">
            <a:avLst/>
          </a:prstGeom>
        </p:spPr>
      </p:pic>
      <p:pic>
        <p:nvPicPr>
          <p:cNvPr id="27" name="Billede 26">
            <a:extLst>
              <a:ext uri="{FF2B5EF4-FFF2-40B4-BE49-F238E27FC236}">
                <a16:creationId xmlns:a16="http://schemas.microsoft.com/office/drawing/2014/main" id="{A30A44B6-AD1D-E293-1AD1-8BF84AB23CF0}"/>
              </a:ext>
            </a:extLst>
          </p:cNvPr>
          <p:cNvPicPr>
            <a:picLocks noChangeAspect="1"/>
          </p:cNvPicPr>
          <p:nvPr/>
        </p:nvPicPr>
        <p:blipFill>
          <a:blip r:embed="rId8"/>
          <a:stretch>
            <a:fillRect/>
          </a:stretch>
        </p:blipFill>
        <p:spPr>
          <a:xfrm>
            <a:off x="9525000" y="5604333"/>
            <a:ext cx="4419600" cy="3510604"/>
          </a:xfrm>
          <a:prstGeom prst="rect">
            <a:avLst/>
          </a:prstGeom>
        </p:spPr>
      </p:pic>
    </p:spTree>
    <p:extLst>
      <p:ext uri="{BB962C8B-B14F-4D97-AF65-F5344CB8AC3E}">
        <p14:creationId xmlns:p14="http://schemas.microsoft.com/office/powerpoint/2010/main" val="324892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dirty="0">
                  <a:solidFill>
                    <a:srgbClr val="808080"/>
                  </a:solidFill>
                  <a:latin typeface="Arial Bold"/>
                  <a:ea typeface="Arial Bold"/>
                  <a:cs typeface="Arial Bold"/>
                  <a:sym typeface="Arial Bold"/>
                </a:rPr>
                <a:t>For at </a:t>
              </a:r>
              <a:r>
                <a:rPr lang="en-US" sz="1351" b="1" dirty="0" err="1">
                  <a:solidFill>
                    <a:srgbClr val="808080"/>
                  </a:solidFill>
                  <a:latin typeface="Arial Bold"/>
                  <a:ea typeface="Arial Bold"/>
                  <a:cs typeface="Arial Bold"/>
                  <a:sym typeface="Arial Bold"/>
                </a:rPr>
                <a:t>indsætte</a:t>
              </a:r>
              <a:r>
                <a:rPr lang="en-US" sz="1351" b="1" dirty="0">
                  <a:solidFill>
                    <a:srgbClr val="808080"/>
                  </a:solidFill>
                  <a:latin typeface="Arial Bold"/>
                  <a:ea typeface="Arial Bold"/>
                  <a:cs typeface="Arial Bold"/>
                  <a:sym typeface="Arial Bold"/>
                </a:rPr>
                <a:t> </a:t>
              </a:r>
              <a:r>
                <a:rPr lang="en-US" sz="1351" b="1" dirty="0" err="1">
                  <a:solidFill>
                    <a:srgbClr val="808080"/>
                  </a:solidFill>
                  <a:latin typeface="Arial Bold"/>
                  <a:ea typeface="Arial Bold"/>
                  <a:cs typeface="Arial Bold"/>
                  <a:sym typeface="Arial Bold"/>
                </a:rPr>
                <a:t>Sidehoved</a:t>
              </a:r>
              <a:r>
                <a:rPr lang="en-US" sz="1351" b="1" dirty="0">
                  <a:solidFill>
                    <a:srgbClr val="808080"/>
                  </a:solidFill>
                  <a:latin typeface="Arial Bold"/>
                  <a:ea typeface="Arial Bold"/>
                  <a:cs typeface="Arial Bold"/>
                  <a:sym typeface="Arial Bold"/>
                </a:rPr>
                <a:t> </a:t>
              </a:r>
              <a:r>
                <a:rPr lang="en-US" sz="1351" b="1" dirty="0" err="1">
                  <a:solidFill>
                    <a:srgbClr val="808080"/>
                  </a:solidFill>
                  <a:latin typeface="Arial Bold"/>
                  <a:ea typeface="Arial Bold"/>
                  <a:cs typeface="Arial Bold"/>
                  <a:sym typeface="Arial Bold"/>
                </a:rPr>
                <a:t>og</a:t>
              </a:r>
              <a:r>
                <a:rPr lang="en-US" sz="1351" b="1" dirty="0">
                  <a:solidFill>
                    <a:srgbClr val="808080"/>
                  </a:solidFill>
                  <a:latin typeface="Arial Bold"/>
                  <a:ea typeface="Arial Bold"/>
                  <a:cs typeface="Arial Bold"/>
                  <a:sym typeface="Arial Bold"/>
                </a:rPr>
                <a:t> </a:t>
              </a:r>
              <a:r>
                <a:rPr lang="en-US" sz="1351" b="1" dirty="0" err="1">
                  <a:solidFill>
                    <a:srgbClr val="808080"/>
                  </a:solidFill>
                  <a:latin typeface="Arial Bold"/>
                  <a:ea typeface="Arial Bold"/>
                  <a:cs typeface="Arial Bold"/>
                  <a:sym typeface="Arial Bold"/>
                </a:rPr>
                <a:t>sidefod</a:t>
              </a:r>
              <a:endParaRPr lang="en-US" sz="1351" b="1" dirty="0">
                <a:solidFill>
                  <a:srgbClr val="808080"/>
                </a:solidFill>
                <a:latin typeface="Arial Bold"/>
                <a:ea typeface="Arial Bold"/>
                <a:cs typeface="Arial Bold"/>
                <a:sym typeface="Arial Bold"/>
              </a:endParaRPr>
            </a:p>
            <a:p>
              <a:pPr algn="r">
                <a:lnSpc>
                  <a:spcPts val="1621"/>
                </a:lnSpc>
              </a:pPr>
              <a:r>
                <a:rPr lang="en-US" sz="1351" b="1" dirty="0">
                  <a:solidFill>
                    <a:srgbClr val="808080"/>
                  </a:solidFill>
                  <a:latin typeface="Arial Bold"/>
                  <a:ea typeface="Arial Bold"/>
                  <a:cs typeface="Arial Bold"/>
                  <a:sym typeface="Arial Bold"/>
                </a:rPr>
                <a:t>1. </a:t>
              </a:r>
              <a:r>
                <a:rPr lang="en-US" sz="1351" dirty="0" err="1">
                  <a:solidFill>
                    <a:srgbClr val="808080"/>
                  </a:solidFill>
                  <a:latin typeface="Arial"/>
                  <a:ea typeface="Arial"/>
                  <a:cs typeface="Arial"/>
                  <a:sym typeface="Arial"/>
                </a:rPr>
                <a:t>Vælg</a:t>
              </a:r>
              <a:r>
                <a:rPr lang="en-US" sz="1351" dirty="0">
                  <a:solidFill>
                    <a:srgbClr val="808080"/>
                  </a:solidFill>
                  <a:latin typeface="Arial"/>
                  <a:ea typeface="Arial"/>
                  <a:cs typeface="Arial"/>
                  <a:sym typeface="Arial"/>
                </a:rPr>
                <a:t> </a:t>
              </a:r>
              <a:r>
                <a:rPr lang="en-US" sz="1351" b="1" dirty="0" err="1">
                  <a:solidFill>
                    <a:srgbClr val="808080"/>
                  </a:solidFill>
                  <a:latin typeface="Arial Bold"/>
                  <a:ea typeface="Arial Bold"/>
                  <a:cs typeface="Arial Bold"/>
                  <a:sym typeface="Arial Bold"/>
                </a:rPr>
                <a:t>Indsæt</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i</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topmenuen</a:t>
              </a:r>
              <a:r>
                <a:rPr lang="en-US" sz="1351" dirty="0">
                  <a:solidFill>
                    <a:srgbClr val="808080"/>
                  </a:solidFill>
                  <a:latin typeface="Arial"/>
                  <a:ea typeface="Arial"/>
                  <a:cs typeface="Arial"/>
                  <a:sym typeface="Arial"/>
                </a:rPr>
                <a:t> </a:t>
              </a:r>
            </a:p>
            <a:p>
              <a:pPr algn="r">
                <a:lnSpc>
                  <a:spcPts val="1621"/>
                </a:lnSpc>
              </a:pPr>
              <a:r>
                <a:rPr lang="en-US" sz="1351" b="1" dirty="0">
                  <a:solidFill>
                    <a:srgbClr val="808080"/>
                  </a:solidFill>
                  <a:latin typeface="Arial Bold"/>
                  <a:ea typeface="Arial Bold"/>
                  <a:cs typeface="Arial Bold"/>
                  <a:sym typeface="Arial Bold"/>
                </a:rPr>
                <a:t>2. </a:t>
              </a:r>
              <a:r>
                <a:rPr lang="en-US" sz="1351" dirty="0" err="1">
                  <a:solidFill>
                    <a:srgbClr val="808080"/>
                  </a:solidFill>
                  <a:latin typeface="Arial"/>
                  <a:ea typeface="Arial"/>
                  <a:cs typeface="Arial"/>
                  <a:sym typeface="Arial"/>
                </a:rPr>
                <a:t>Vælg</a:t>
              </a:r>
              <a:r>
                <a:rPr lang="en-US" sz="1351" dirty="0">
                  <a:solidFill>
                    <a:srgbClr val="808080"/>
                  </a:solidFill>
                  <a:latin typeface="Arial"/>
                  <a:ea typeface="Arial"/>
                  <a:cs typeface="Arial"/>
                  <a:sym typeface="Arial"/>
                </a:rPr>
                <a:t> </a:t>
              </a:r>
              <a:r>
                <a:rPr lang="en-US" sz="1351" b="1" dirty="0" err="1">
                  <a:solidFill>
                    <a:srgbClr val="808080"/>
                  </a:solidFill>
                  <a:latin typeface="Arial Bold"/>
                  <a:ea typeface="Arial Bold"/>
                  <a:cs typeface="Arial Bold"/>
                  <a:sym typeface="Arial Bold"/>
                </a:rPr>
                <a:t>Sidehoved</a:t>
              </a:r>
              <a:r>
                <a:rPr lang="en-US" sz="1351" b="1" dirty="0">
                  <a:solidFill>
                    <a:srgbClr val="808080"/>
                  </a:solidFill>
                  <a:latin typeface="Arial Bold"/>
                  <a:ea typeface="Arial Bold"/>
                  <a:cs typeface="Arial Bold"/>
                  <a:sym typeface="Arial Bold"/>
                </a:rPr>
                <a:t> </a:t>
              </a:r>
              <a:r>
                <a:rPr lang="en-US" sz="1351" b="1" dirty="0" err="1">
                  <a:solidFill>
                    <a:srgbClr val="808080"/>
                  </a:solidFill>
                  <a:latin typeface="Arial Bold"/>
                  <a:ea typeface="Arial Bold"/>
                  <a:cs typeface="Arial Bold"/>
                  <a:sym typeface="Arial Bold"/>
                </a:rPr>
                <a:t>og</a:t>
              </a:r>
              <a:r>
                <a:rPr lang="en-US" sz="1351" b="1" dirty="0">
                  <a:solidFill>
                    <a:srgbClr val="808080"/>
                  </a:solidFill>
                  <a:latin typeface="Arial Bold"/>
                  <a:ea typeface="Arial Bold"/>
                  <a:cs typeface="Arial Bold"/>
                  <a:sym typeface="Arial Bold"/>
                </a:rPr>
                <a:t> </a:t>
              </a:r>
              <a:r>
                <a:rPr lang="en-US" sz="1351" b="1" dirty="0" err="1">
                  <a:solidFill>
                    <a:srgbClr val="808080"/>
                  </a:solidFill>
                  <a:latin typeface="Arial Bold"/>
                  <a:ea typeface="Arial Bold"/>
                  <a:cs typeface="Arial Bold"/>
                  <a:sym typeface="Arial Bold"/>
                </a:rPr>
                <a:t>Sidefod</a:t>
              </a:r>
              <a:endParaRPr lang="en-US" sz="1351" b="1" dirty="0">
                <a:solidFill>
                  <a:srgbClr val="808080"/>
                </a:solidFill>
                <a:latin typeface="Arial Bold"/>
                <a:ea typeface="Arial Bold"/>
                <a:cs typeface="Arial Bold"/>
                <a:sym typeface="Arial Bold"/>
              </a:endParaRPr>
            </a:p>
            <a:p>
              <a:pPr algn="r">
                <a:lnSpc>
                  <a:spcPts val="1621"/>
                </a:lnSpc>
              </a:pPr>
              <a:r>
                <a:rPr lang="en-US" sz="1351" b="1" dirty="0">
                  <a:solidFill>
                    <a:srgbClr val="808080"/>
                  </a:solidFill>
                  <a:latin typeface="Arial Bold"/>
                  <a:ea typeface="Arial Bold"/>
                  <a:cs typeface="Arial Bold"/>
                  <a:sym typeface="Arial Bold"/>
                </a:rPr>
                <a:t>3. </a:t>
              </a:r>
              <a:r>
                <a:rPr lang="en-US" sz="1351" dirty="0" err="1">
                  <a:solidFill>
                    <a:srgbClr val="808080"/>
                  </a:solidFill>
                  <a:latin typeface="Arial"/>
                  <a:ea typeface="Arial"/>
                  <a:cs typeface="Arial"/>
                  <a:sym typeface="Arial"/>
                </a:rPr>
                <a:t>Sæt</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hak</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i</a:t>
              </a:r>
              <a:r>
                <a:rPr lang="en-US" sz="1351" dirty="0">
                  <a:solidFill>
                    <a:srgbClr val="808080"/>
                  </a:solidFill>
                  <a:latin typeface="Arial"/>
                  <a:ea typeface="Arial"/>
                  <a:cs typeface="Arial"/>
                  <a:sym typeface="Arial"/>
                </a:rPr>
                <a:t> </a:t>
              </a:r>
              <a:r>
                <a:rPr lang="en-US" sz="1351" b="1" dirty="0" err="1">
                  <a:solidFill>
                    <a:srgbClr val="808080"/>
                  </a:solidFill>
                  <a:latin typeface="Arial Bold"/>
                  <a:ea typeface="Arial Bold"/>
                  <a:cs typeface="Arial Bold"/>
                  <a:sym typeface="Arial Bold"/>
                </a:rPr>
                <a:t>Slidenummer</a:t>
              </a:r>
              <a:endParaRPr lang="en-US" sz="1351" b="1" dirty="0">
                <a:solidFill>
                  <a:srgbClr val="808080"/>
                </a:solidFill>
                <a:latin typeface="Arial Bold"/>
                <a:ea typeface="Arial Bold"/>
                <a:cs typeface="Arial Bold"/>
                <a:sym typeface="Arial Bold"/>
              </a:endParaRPr>
            </a:p>
            <a:p>
              <a:pPr algn="r">
                <a:lnSpc>
                  <a:spcPts val="1621"/>
                </a:lnSpc>
              </a:pPr>
              <a:r>
                <a:rPr lang="en-US" sz="1351" b="1" dirty="0">
                  <a:solidFill>
                    <a:srgbClr val="808080"/>
                  </a:solidFill>
                  <a:latin typeface="Arial Bold"/>
                  <a:ea typeface="Arial Bold"/>
                  <a:cs typeface="Arial Bold"/>
                  <a:sym typeface="Arial Bold"/>
                </a:rPr>
                <a:t>4. </a:t>
              </a:r>
              <a:r>
                <a:rPr lang="en-US" sz="1351" dirty="0" err="1">
                  <a:solidFill>
                    <a:srgbClr val="808080"/>
                  </a:solidFill>
                  <a:latin typeface="Arial"/>
                  <a:ea typeface="Arial"/>
                  <a:cs typeface="Arial"/>
                  <a:sym typeface="Arial"/>
                </a:rPr>
                <a:t>Indsæt</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ønsket</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indhold</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i</a:t>
              </a:r>
              <a:r>
                <a:rPr lang="en-US" sz="1351" dirty="0">
                  <a:solidFill>
                    <a:srgbClr val="808080"/>
                  </a:solidFill>
                  <a:latin typeface="Arial"/>
                  <a:ea typeface="Arial"/>
                  <a:cs typeface="Arial"/>
                  <a:sym typeface="Arial"/>
                </a:rPr>
                <a:t> </a:t>
              </a:r>
              <a:r>
                <a:rPr lang="en-US" sz="1351" b="1" dirty="0" err="1">
                  <a:solidFill>
                    <a:srgbClr val="808080"/>
                  </a:solidFill>
                  <a:latin typeface="Arial Bold"/>
                  <a:ea typeface="Arial Bold"/>
                  <a:cs typeface="Arial Bold"/>
                  <a:sym typeface="Arial Bold"/>
                </a:rPr>
                <a:t>Sidefod</a:t>
              </a:r>
              <a:endParaRPr lang="en-US" sz="1351" b="1" dirty="0">
                <a:solidFill>
                  <a:srgbClr val="808080"/>
                </a:solidFill>
                <a:latin typeface="Arial Bold"/>
                <a:ea typeface="Arial Bold"/>
                <a:cs typeface="Arial Bold"/>
                <a:sym typeface="Arial Bold"/>
              </a:endParaRPr>
            </a:p>
            <a:p>
              <a:pPr algn="r">
                <a:lnSpc>
                  <a:spcPts val="1621"/>
                </a:lnSpc>
              </a:pPr>
              <a:r>
                <a:rPr lang="en-US" sz="1351" b="1" dirty="0">
                  <a:solidFill>
                    <a:srgbClr val="808080"/>
                  </a:solidFill>
                  <a:latin typeface="Arial Bold"/>
                  <a:ea typeface="Arial Bold"/>
                  <a:cs typeface="Arial Bold"/>
                  <a:sym typeface="Arial Bold"/>
                </a:rPr>
                <a:t>5. </a:t>
              </a:r>
              <a:r>
                <a:rPr lang="en-US" sz="1351" dirty="0" err="1">
                  <a:solidFill>
                    <a:srgbClr val="808080"/>
                  </a:solidFill>
                  <a:latin typeface="Arial"/>
                  <a:ea typeface="Arial"/>
                  <a:cs typeface="Arial"/>
                  <a:sym typeface="Arial"/>
                </a:rPr>
                <a:t>Vælg</a:t>
              </a:r>
              <a:r>
                <a:rPr lang="en-US" sz="1351" dirty="0">
                  <a:solidFill>
                    <a:srgbClr val="808080"/>
                  </a:solidFill>
                  <a:latin typeface="Arial"/>
                  <a:ea typeface="Arial"/>
                  <a:cs typeface="Arial"/>
                  <a:sym typeface="Arial"/>
                </a:rPr>
                <a:t> </a:t>
              </a:r>
              <a:r>
                <a:rPr lang="en-US" sz="1351" b="1" dirty="0" err="1">
                  <a:solidFill>
                    <a:srgbClr val="808080"/>
                  </a:solidFill>
                  <a:latin typeface="Arial Bold"/>
                  <a:ea typeface="Arial Bold"/>
                  <a:cs typeface="Arial Bold"/>
                  <a:sym typeface="Arial Bold"/>
                </a:rPr>
                <a:t>Anvend</a:t>
              </a:r>
              <a:r>
                <a:rPr lang="en-US" sz="1351" b="1" dirty="0">
                  <a:solidFill>
                    <a:srgbClr val="808080"/>
                  </a:solidFill>
                  <a:latin typeface="Arial Bold"/>
                  <a:ea typeface="Arial Bold"/>
                  <a:cs typeface="Arial Bold"/>
                  <a:sym typeface="Arial Bold"/>
                </a:rPr>
                <a:t> </a:t>
              </a:r>
              <a:r>
                <a:rPr lang="en-US" sz="1351" b="1" dirty="0" err="1">
                  <a:solidFill>
                    <a:srgbClr val="808080"/>
                  </a:solidFill>
                  <a:latin typeface="Arial Bold"/>
                  <a:ea typeface="Arial Bold"/>
                  <a:cs typeface="Arial Bold"/>
                  <a:sym typeface="Arial Bold"/>
                </a:rPr>
                <a:t>på</a:t>
              </a:r>
              <a:r>
                <a:rPr lang="en-US" sz="1351" b="1" dirty="0">
                  <a:solidFill>
                    <a:srgbClr val="808080"/>
                  </a:solidFill>
                  <a:latin typeface="Arial Bold"/>
                  <a:ea typeface="Arial Bold"/>
                  <a:cs typeface="Arial Bold"/>
                  <a:sym typeface="Arial Bold"/>
                </a:rPr>
                <a:t> alle</a:t>
              </a:r>
            </a:p>
            <a:p>
              <a:pPr algn="r">
                <a:lnSpc>
                  <a:spcPts val="1621"/>
                </a:lnSpc>
              </a:pPr>
              <a:endParaRPr lang="en-US" sz="1351" b="1" dirty="0">
                <a:solidFill>
                  <a:srgbClr val="808080"/>
                </a:solidFill>
                <a:latin typeface="Arial Bold"/>
                <a:ea typeface="Arial Bold"/>
                <a:cs typeface="Arial Bold"/>
                <a:sym typeface="Arial Bold"/>
              </a:endParaRPr>
            </a:p>
            <a:p>
              <a:pPr algn="r">
                <a:lnSpc>
                  <a:spcPts val="1621"/>
                </a:lnSpc>
              </a:pPr>
              <a:r>
                <a:rPr lang="en-US" sz="1351" b="1" dirty="0">
                  <a:solidFill>
                    <a:srgbClr val="808080"/>
                  </a:solidFill>
                  <a:latin typeface="Arial Bold"/>
                  <a:ea typeface="Arial Bold"/>
                  <a:cs typeface="Arial Bold"/>
                  <a:sym typeface="Arial Bold"/>
                </a:rPr>
                <a:t>Tips: </a:t>
              </a:r>
              <a:r>
                <a:rPr lang="en-US" sz="1351" dirty="0" err="1">
                  <a:solidFill>
                    <a:srgbClr val="808080"/>
                  </a:solidFill>
                  <a:latin typeface="Arial"/>
                  <a:ea typeface="Arial"/>
                  <a:cs typeface="Arial"/>
                  <a:sym typeface="Arial"/>
                </a:rPr>
                <a:t>Gør</a:t>
              </a:r>
              <a:r>
                <a:rPr lang="en-US" sz="1351" dirty="0">
                  <a:solidFill>
                    <a:srgbClr val="808080"/>
                  </a:solidFill>
                  <a:latin typeface="Arial"/>
                  <a:ea typeface="Arial"/>
                  <a:cs typeface="Arial"/>
                  <a:sym typeface="Arial"/>
                </a:rPr>
                <a:t> det </a:t>
              </a:r>
              <a:r>
                <a:rPr lang="en-US" sz="1351" dirty="0" err="1">
                  <a:solidFill>
                    <a:srgbClr val="808080"/>
                  </a:solidFill>
                  <a:latin typeface="Arial"/>
                  <a:ea typeface="Arial"/>
                  <a:cs typeface="Arial"/>
                  <a:sym typeface="Arial"/>
                </a:rPr>
                <a:t>som</a:t>
              </a:r>
              <a:r>
                <a:rPr lang="en-US" sz="1351" dirty="0">
                  <a:solidFill>
                    <a:srgbClr val="808080"/>
                  </a:solidFill>
                  <a:latin typeface="Arial"/>
                  <a:ea typeface="Arial"/>
                  <a:cs typeface="Arial"/>
                  <a:sym typeface="Arial"/>
                </a:rPr>
                <a:t> det </a:t>
              </a:r>
              <a:r>
                <a:rPr lang="en-US" sz="1351" dirty="0" err="1">
                  <a:solidFill>
                    <a:srgbClr val="808080"/>
                  </a:solidFill>
                  <a:latin typeface="Arial"/>
                  <a:ea typeface="Arial"/>
                  <a:cs typeface="Arial"/>
                  <a:sym typeface="Arial"/>
                </a:rPr>
                <a:t>sidste</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før</a:t>
              </a:r>
              <a:r>
                <a:rPr lang="en-US" sz="1351" dirty="0">
                  <a:solidFill>
                    <a:srgbClr val="808080"/>
                  </a:solidFill>
                  <a:latin typeface="Arial"/>
                  <a:ea typeface="Arial"/>
                  <a:cs typeface="Arial"/>
                  <a:sym typeface="Arial"/>
                </a:rPr>
                <a:t> du </a:t>
              </a:r>
              <a:r>
                <a:rPr lang="en-US" sz="1351" dirty="0" err="1">
                  <a:solidFill>
                    <a:srgbClr val="808080"/>
                  </a:solidFill>
                  <a:latin typeface="Arial"/>
                  <a:ea typeface="Arial"/>
                  <a:cs typeface="Arial"/>
                  <a:sym typeface="Arial"/>
                </a:rPr>
                <a:t>gemmer</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filen</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så</a:t>
              </a:r>
              <a:r>
                <a:rPr lang="en-US" sz="1351" dirty="0">
                  <a:solidFill>
                    <a:srgbClr val="808080"/>
                  </a:solidFill>
                  <a:latin typeface="Arial"/>
                  <a:ea typeface="Arial"/>
                  <a:cs typeface="Arial"/>
                  <a:sym typeface="Arial"/>
                </a:rPr>
                <a:t> det </a:t>
              </a:r>
              <a:r>
                <a:rPr lang="en-US" sz="1351" dirty="0" err="1">
                  <a:solidFill>
                    <a:srgbClr val="808080"/>
                  </a:solidFill>
                  <a:latin typeface="Arial"/>
                  <a:ea typeface="Arial"/>
                  <a:cs typeface="Arial"/>
                  <a:sym typeface="Arial"/>
                </a:rPr>
                <a:t>slår</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igennem</a:t>
              </a:r>
              <a:r>
                <a:rPr lang="en-US" sz="1351" dirty="0">
                  <a:solidFill>
                    <a:srgbClr val="808080"/>
                  </a:solidFill>
                  <a:latin typeface="Arial"/>
                  <a:ea typeface="Arial"/>
                  <a:cs typeface="Arial"/>
                  <a:sym typeface="Arial"/>
                </a:rPr>
                <a:t> </a:t>
              </a:r>
              <a:r>
                <a:rPr lang="en-US" sz="1351" dirty="0" err="1">
                  <a:solidFill>
                    <a:srgbClr val="808080"/>
                  </a:solidFill>
                  <a:latin typeface="Arial"/>
                  <a:ea typeface="Arial"/>
                  <a:cs typeface="Arial"/>
                  <a:sym typeface="Arial"/>
                </a:rPr>
                <a:t>på</a:t>
              </a:r>
              <a:r>
                <a:rPr lang="en-US" sz="1351" dirty="0">
                  <a:solidFill>
                    <a:srgbClr val="808080"/>
                  </a:solidFill>
                  <a:latin typeface="Arial"/>
                  <a:ea typeface="Arial"/>
                  <a:cs typeface="Arial"/>
                  <a:sym typeface="Arial"/>
                </a:rPr>
                <a:t>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Overblik</a:t>
            </a:r>
            <a:r>
              <a:rPr lang="en-US" sz="3452" b="1" dirty="0">
                <a:solidFill>
                  <a:srgbClr val="003127"/>
                </a:solidFill>
                <a:latin typeface="Arial Bold"/>
                <a:ea typeface="Arial Bold"/>
                <a:cs typeface="Arial Bold"/>
                <a:sym typeface="Arial Bold"/>
              </a:rPr>
              <a:t> over </a:t>
            </a:r>
            <a:r>
              <a:rPr lang="en-US" sz="3452" b="1" dirty="0" err="1">
                <a:solidFill>
                  <a:srgbClr val="003127"/>
                </a:solidFill>
                <a:latin typeface="Arial Bold"/>
                <a:ea typeface="Arial Bold"/>
                <a:cs typeface="Arial Bold"/>
                <a:sym typeface="Arial Bold"/>
              </a:rPr>
              <a:t>præsentation</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3AE5BC5E-DB2E-42BD-9897-7804A7C018EE}"/>
              </a:ext>
            </a:extLst>
          </p:cNvPr>
          <p:cNvSpPr txBox="1"/>
          <p:nvPr/>
        </p:nvSpPr>
        <p:spPr>
          <a:xfrm>
            <a:off x="884456" y="1470507"/>
            <a:ext cx="11975960" cy="6740948"/>
          </a:xfrm>
          <a:prstGeom prst="rect">
            <a:avLst/>
          </a:prstGeom>
          <a:noFill/>
        </p:spPr>
        <p:txBody>
          <a:bodyPr wrap="square" rtlCol="0">
            <a:spAutoFit/>
          </a:bodyPr>
          <a:lstStyle/>
          <a:p>
            <a:pPr marL="457200" indent="-457200">
              <a:lnSpc>
                <a:spcPts val="4000"/>
              </a:lnSpc>
              <a:buAutoNum type="arabicPeriod"/>
            </a:pPr>
            <a:r>
              <a:rPr lang="da-DK" sz="3200" dirty="0">
                <a:latin typeface="+mj-lt"/>
              </a:rPr>
              <a:t>Politisk baggrund</a:t>
            </a:r>
          </a:p>
          <a:p>
            <a:pPr marL="457200" indent="-457200">
              <a:lnSpc>
                <a:spcPts val="4000"/>
              </a:lnSpc>
              <a:buAutoNum type="arabicPeriod"/>
            </a:pPr>
            <a:r>
              <a:rPr lang="da-DK" sz="3200" dirty="0">
                <a:latin typeface="+mj-lt"/>
              </a:rPr>
              <a:t>Om forskningsprogrammet</a:t>
            </a:r>
          </a:p>
          <a:p>
            <a:pPr marL="457200" indent="-457200">
              <a:lnSpc>
                <a:spcPts val="4000"/>
              </a:lnSpc>
              <a:buAutoNum type="arabicPeriod"/>
            </a:pPr>
            <a:r>
              <a:rPr lang="da-DK" sz="3200" dirty="0">
                <a:latin typeface="+mj-lt"/>
              </a:rPr>
              <a:t>To del-initiativer</a:t>
            </a:r>
          </a:p>
          <a:p>
            <a:pPr marL="457200" indent="-457200">
              <a:lnSpc>
                <a:spcPts val="4000"/>
              </a:lnSpc>
              <a:buFontTx/>
              <a:buAutoNum type="arabicPeriod"/>
            </a:pPr>
            <a:r>
              <a:rPr lang="en-US" sz="3200" dirty="0" err="1">
                <a:solidFill>
                  <a:srgbClr val="003127"/>
                </a:solidFill>
                <a:ea typeface="Arial Bold"/>
                <a:cs typeface="Arial Bold"/>
                <a:sym typeface="Arial Bold"/>
              </a:rPr>
              <a:t>Udfordringer</a:t>
            </a:r>
            <a:r>
              <a:rPr lang="en-US" sz="3200" dirty="0">
                <a:solidFill>
                  <a:srgbClr val="003127"/>
                </a:solidFill>
                <a:ea typeface="Arial Bold"/>
                <a:cs typeface="Arial Bold"/>
                <a:sym typeface="Arial Bold"/>
              </a:rPr>
              <a:t>/</a:t>
            </a:r>
            <a:r>
              <a:rPr lang="en-US" sz="3200" dirty="0" err="1">
                <a:solidFill>
                  <a:srgbClr val="003127"/>
                </a:solidFill>
                <a:ea typeface="Arial Bold"/>
                <a:cs typeface="Arial Bold"/>
                <a:sym typeface="Arial Bold"/>
              </a:rPr>
              <a:t>løsninger</a:t>
            </a:r>
            <a:r>
              <a:rPr lang="en-US" sz="3200" dirty="0">
                <a:solidFill>
                  <a:srgbClr val="003127"/>
                </a:solidFill>
                <a:ea typeface="Arial Bold"/>
                <a:cs typeface="Arial Bold"/>
                <a:sym typeface="Arial Bold"/>
              </a:rPr>
              <a:t> – </a:t>
            </a:r>
            <a:r>
              <a:rPr lang="da-DK" sz="3200" dirty="0"/>
              <a:t>Den grønne trepart og måling af effekter i vandmiljøet</a:t>
            </a:r>
          </a:p>
          <a:p>
            <a:pPr marL="457200" indent="-457200">
              <a:lnSpc>
                <a:spcPts val="4000"/>
              </a:lnSpc>
              <a:buFontTx/>
              <a:buAutoNum type="arabicPeriod"/>
            </a:pPr>
            <a:r>
              <a:rPr lang="en-US" sz="3200" dirty="0" err="1">
                <a:solidFill>
                  <a:srgbClr val="003127"/>
                </a:solidFill>
                <a:ea typeface="Arial Bold"/>
                <a:cs typeface="Arial Bold"/>
                <a:sym typeface="Arial Bold"/>
              </a:rPr>
              <a:t>Udfordringer</a:t>
            </a:r>
            <a:r>
              <a:rPr lang="en-US" sz="3200" dirty="0">
                <a:solidFill>
                  <a:srgbClr val="003127"/>
                </a:solidFill>
                <a:ea typeface="Arial Bold"/>
                <a:cs typeface="Arial Bold"/>
                <a:sym typeface="Arial Bold"/>
              </a:rPr>
              <a:t>/</a:t>
            </a:r>
            <a:r>
              <a:rPr lang="en-US" sz="3200" dirty="0" err="1">
                <a:solidFill>
                  <a:srgbClr val="003127"/>
                </a:solidFill>
                <a:ea typeface="Arial Bold"/>
                <a:cs typeface="Arial Bold"/>
                <a:sym typeface="Arial Bold"/>
              </a:rPr>
              <a:t>løsninger</a:t>
            </a:r>
            <a:r>
              <a:rPr lang="en-US" sz="3200" dirty="0">
                <a:solidFill>
                  <a:srgbClr val="003127"/>
                </a:solidFill>
                <a:ea typeface="Arial Bold"/>
                <a:cs typeface="Arial Bold"/>
                <a:sym typeface="Arial Bold"/>
              </a:rPr>
              <a:t> – </a:t>
            </a:r>
            <a:r>
              <a:rPr lang="en-US" sz="3200" dirty="0" err="1">
                <a:solidFill>
                  <a:srgbClr val="003127"/>
                </a:solidFill>
                <a:ea typeface="Arial Bold"/>
                <a:cs typeface="Arial Bold"/>
                <a:sym typeface="Arial Bold"/>
              </a:rPr>
              <a:t>Udvikling</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af</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klimascenarier</a:t>
            </a:r>
            <a:endParaRPr lang="en-US" sz="3200" dirty="0">
              <a:solidFill>
                <a:srgbClr val="003127"/>
              </a:solidFill>
              <a:ea typeface="Arial Bold"/>
              <a:cs typeface="Arial Bold"/>
              <a:sym typeface="Arial Bold"/>
            </a:endParaRPr>
          </a:p>
          <a:p>
            <a:pPr marL="457200" indent="-457200">
              <a:lnSpc>
                <a:spcPts val="4000"/>
              </a:lnSpc>
              <a:buFontTx/>
              <a:buAutoNum type="arabicPeriod"/>
            </a:pPr>
            <a:r>
              <a:rPr lang="en-US" sz="3200" dirty="0" err="1">
                <a:solidFill>
                  <a:srgbClr val="003127"/>
                </a:solidFill>
                <a:ea typeface="Arial Bold"/>
                <a:cs typeface="Arial Bold"/>
                <a:sym typeface="Arial Bold"/>
              </a:rPr>
              <a:t>Beløbsrammer</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Indikative</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og</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maksimale</a:t>
            </a:r>
            <a:r>
              <a:rPr lang="en-US" sz="3200" dirty="0">
                <a:solidFill>
                  <a:srgbClr val="003127"/>
                </a:solidFill>
                <a:ea typeface="Arial Bold"/>
                <a:cs typeface="Arial Bold"/>
                <a:sym typeface="Arial Bold"/>
              </a:rPr>
              <a:t> rammer</a:t>
            </a:r>
          </a:p>
          <a:p>
            <a:pPr marL="457200" indent="-457200">
              <a:lnSpc>
                <a:spcPts val="4000"/>
              </a:lnSpc>
              <a:buFontTx/>
              <a:buAutoNum type="arabicPeriod"/>
            </a:pPr>
            <a:r>
              <a:rPr lang="en-US" sz="3200" dirty="0" err="1">
                <a:solidFill>
                  <a:srgbClr val="003127"/>
                </a:solidFill>
                <a:ea typeface="Arial Bold"/>
                <a:cs typeface="Arial Bold"/>
                <a:sym typeface="Arial Bold"/>
              </a:rPr>
              <a:t>Forventede</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resultater</a:t>
            </a:r>
            <a:r>
              <a:rPr lang="en-US" sz="3200" dirty="0">
                <a:solidFill>
                  <a:srgbClr val="003127"/>
                </a:solidFill>
                <a:ea typeface="Arial Bold"/>
                <a:cs typeface="Arial Bold"/>
                <a:sym typeface="Arial Bold"/>
              </a:rPr>
              <a:t> – “expected impacts”</a:t>
            </a:r>
          </a:p>
          <a:p>
            <a:pPr marL="457200" indent="-457200">
              <a:lnSpc>
                <a:spcPts val="4000"/>
              </a:lnSpc>
              <a:buFontTx/>
              <a:buAutoNum type="arabicPeriod"/>
            </a:pPr>
            <a:r>
              <a:rPr lang="en-US" sz="3200" dirty="0">
                <a:solidFill>
                  <a:srgbClr val="003127"/>
                </a:solidFill>
                <a:ea typeface="Arial Bold"/>
                <a:cs typeface="Arial Bold"/>
                <a:sym typeface="Arial Bold"/>
              </a:rPr>
              <a:t>To delt </a:t>
            </a:r>
            <a:r>
              <a:rPr lang="en-US" sz="3200" dirty="0" err="1">
                <a:solidFill>
                  <a:srgbClr val="003127"/>
                </a:solidFill>
                <a:ea typeface="Arial Bold"/>
                <a:cs typeface="Arial Bold"/>
                <a:sym typeface="Arial Bold"/>
              </a:rPr>
              <a:t>vurdering</a:t>
            </a:r>
            <a:r>
              <a:rPr lang="en-US" sz="3200" dirty="0">
                <a:solidFill>
                  <a:srgbClr val="003127"/>
                </a:solidFill>
                <a:ea typeface="Arial Bold"/>
                <a:cs typeface="Arial Bold"/>
                <a:sym typeface="Arial Bold"/>
              </a:rPr>
              <a:t> – </a:t>
            </a:r>
            <a:r>
              <a:rPr lang="en-US" sz="3200" dirty="0" err="1">
                <a:solidFill>
                  <a:srgbClr val="003127"/>
                </a:solidFill>
                <a:ea typeface="Arial Bold"/>
                <a:cs typeface="Arial Bold"/>
                <a:sym typeface="Arial Bold"/>
              </a:rPr>
              <a:t>Innovationsfonden</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og</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vurderingsudvalg</a:t>
            </a:r>
            <a:endParaRPr lang="en-US" sz="3200" dirty="0">
              <a:solidFill>
                <a:srgbClr val="003127"/>
              </a:solidFill>
              <a:ea typeface="Arial Bold"/>
              <a:cs typeface="Arial Bold"/>
              <a:sym typeface="Arial Bold"/>
            </a:endParaRPr>
          </a:p>
          <a:p>
            <a:pPr marL="457200" indent="-457200">
              <a:lnSpc>
                <a:spcPts val="4000"/>
              </a:lnSpc>
              <a:buFontTx/>
              <a:buAutoNum type="arabicPeriod"/>
            </a:pP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Prioriteringskriterier</a:t>
            </a:r>
            <a:r>
              <a:rPr lang="en-US" sz="3200" dirty="0">
                <a:solidFill>
                  <a:srgbClr val="003127"/>
                </a:solidFill>
                <a:ea typeface="Arial Bold"/>
                <a:cs typeface="Arial Bold"/>
                <a:sym typeface="Arial Bold"/>
              </a:rPr>
              <a:t> – </a:t>
            </a:r>
            <a:r>
              <a:rPr lang="en-US" sz="3200" dirty="0" err="1">
                <a:solidFill>
                  <a:srgbClr val="003127"/>
                </a:solidFill>
                <a:ea typeface="Arial Bold"/>
                <a:cs typeface="Arial Bold"/>
                <a:sym typeface="Arial Bold"/>
              </a:rPr>
              <a:t>og</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deres</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vægtning</a:t>
            </a:r>
            <a:endParaRPr lang="en-US" sz="3200" dirty="0">
              <a:solidFill>
                <a:srgbClr val="003127"/>
              </a:solidFill>
              <a:ea typeface="Arial Bold"/>
              <a:cs typeface="Arial Bold"/>
              <a:sym typeface="Arial Bold"/>
            </a:endParaRPr>
          </a:p>
          <a:p>
            <a:pPr marL="457200" indent="-457200">
              <a:lnSpc>
                <a:spcPts val="4000"/>
              </a:lnSpc>
              <a:buFontTx/>
              <a:buAutoNum type="arabicPeriod"/>
            </a:pP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Videre</a:t>
            </a: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proces</a:t>
            </a:r>
            <a:endParaRPr lang="en-US" sz="3200" dirty="0">
              <a:solidFill>
                <a:srgbClr val="003127"/>
              </a:solidFill>
              <a:ea typeface="Arial Bold"/>
              <a:cs typeface="Arial Bold"/>
              <a:sym typeface="Arial Bold"/>
            </a:endParaRPr>
          </a:p>
          <a:p>
            <a:pPr marL="457200" indent="-457200">
              <a:lnSpc>
                <a:spcPts val="4000"/>
              </a:lnSpc>
              <a:buFontTx/>
              <a:buAutoNum type="arabicPeriod"/>
            </a:pPr>
            <a:r>
              <a:rPr lang="en-US" sz="3200" dirty="0">
                <a:solidFill>
                  <a:srgbClr val="003127"/>
                </a:solidFill>
                <a:ea typeface="Arial Bold"/>
                <a:cs typeface="Arial Bold"/>
                <a:sym typeface="Arial Bold"/>
              </a:rPr>
              <a:t> </a:t>
            </a:r>
            <a:r>
              <a:rPr lang="en-US" sz="3200" dirty="0" err="1">
                <a:solidFill>
                  <a:srgbClr val="003127"/>
                </a:solidFill>
                <a:ea typeface="Arial Bold"/>
                <a:cs typeface="Arial Bold"/>
                <a:sym typeface="Arial Bold"/>
              </a:rPr>
              <a:t>Spørgsmål</a:t>
            </a:r>
            <a:endParaRPr lang="en-US" sz="3200" dirty="0">
              <a:solidFill>
                <a:srgbClr val="003127"/>
              </a:solidFill>
              <a:ea typeface="Arial Bold"/>
              <a:cs typeface="Arial Bold"/>
              <a:sym typeface="Arial Bold"/>
            </a:endParaRPr>
          </a:p>
          <a:p>
            <a:pPr marL="457200" indent="-457200">
              <a:lnSpc>
                <a:spcPts val="4000"/>
              </a:lnSpc>
              <a:buFontTx/>
              <a:buAutoNum type="arabicPeriod"/>
            </a:pPr>
            <a:endParaRPr lang="en-US" sz="3200" dirty="0">
              <a:solidFill>
                <a:srgbClr val="003127"/>
              </a:solidFill>
              <a:ea typeface="Arial Bold"/>
              <a:cs typeface="Arial Bold"/>
              <a:sym typeface="Arial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28D3E-2E1C-AD60-9F02-EDDD42B6FF51}"/>
              </a:ext>
            </a:extLst>
          </p:cNvPr>
          <p:cNvSpPr>
            <a:spLocks noGrp="1"/>
          </p:cNvSpPr>
          <p:nvPr>
            <p:ph type="dt" sz="half" idx="2"/>
          </p:nvPr>
        </p:nvSpPr>
        <p:spPr/>
        <p:txBody>
          <a:bodyPr/>
          <a:lstStyle/>
          <a:p>
            <a:pPr defTabSz="1371600"/>
            <a:fld id="{C2E95584-8C00-41AD-BC77-C68F48B2B1AE}" type="datetime2">
              <a:rPr lang="da-DK"/>
              <a:pPr defTabSz="1371600"/>
              <a:t>24. juni 2026</a:t>
            </a:fld>
            <a:endParaRPr lang="da-DK" dirty="0"/>
          </a:p>
        </p:txBody>
      </p:sp>
      <p:sp>
        <p:nvSpPr>
          <p:cNvPr id="8" name="Title 7">
            <a:extLst>
              <a:ext uri="{FF2B5EF4-FFF2-40B4-BE49-F238E27FC236}">
                <a16:creationId xmlns:a16="http://schemas.microsoft.com/office/drawing/2014/main" id="{641FB7DA-C22D-A12D-432F-5F6B0F602FF4}"/>
              </a:ext>
            </a:extLst>
          </p:cNvPr>
          <p:cNvSpPr>
            <a:spLocks noGrp="1"/>
          </p:cNvSpPr>
          <p:nvPr>
            <p:ph type="title"/>
          </p:nvPr>
        </p:nvSpPr>
        <p:spPr>
          <a:xfrm>
            <a:off x="619124" y="1890137"/>
            <a:ext cx="17047370" cy="994953"/>
          </a:xfrm>
        </p:spPr>
        <p:txBody>
          <a:bodyPr/>
          <a:lstStyle/>
          <a:p>
            <a:r>
              <a:rPr lang="da-DK" dirty="0"/>
              <a:t>Baggrund –Politisk aftale om forskningsreserven i 2026, delaftale 1</a:t>
            </a:r>
          </a:p>
        </p:txBody>
      </p:sp>
      <p:sp>
        <p:nvSpPr>
          <p:cNvPr id="6" name="Footer Placeholder 5">
            <a:extLst>
              <a:ext uri="{FF2B5EF4-FFF2-40B4-BE49-F238E27FC236}">
                <a16:creationId xmlns:a16="http://schemas.microsoft.com/office/drawing/2014/main" id="{2678BBCA-AF1C-0672-CCD0-5B4E59F9D52D}"/>
              </a:ext>
            </a:extLst>
          </p:cNvPr>
          <p:cNvSpPr>
            <a:spLocks noGrp="1"/>
          </p:cNvSpPr>
          <p:nvPr>
            <p:ph type="ftr" sz="quarter" idx="11"/>
          </p:nvPr>
        </p:nvSpPr>
        <p:spPr/>
        <p:txBody>
          <a:bodyPr/>
          <a:lstStyle/>
          <a:p>
            <a:pPr defTabSz="1371600"/>
            <a:r>
              <a:rPr lang="da-DK" dirty="0">
                <a:solidFill>
                  <a:prstClr val="black"/>
                </a:solidFill>
              </a:rPr>
              <a:t>Styrelsen for Grøn Arealomlægning og Vandmiljø / Interessentmøde om opslag til Vandmiljøforskningsprogram 2027-2030</a:t>
            </a:r>
          </a:p>
        </p:txBody>
      </p:sp>
      <p:sp>
        <p:nvSpPr>
          <p:cNvPr id="3" name="Slide Number Placeholder 2">
            <a:extLst>
              <a:ext uri="{FF2B5EF4-FFF2-40B4-BE49-F238E27FC236}">
                <a16:creationId xmlns:a16="http://schemas.microsoft.com/office/drawing/2014/main" id="{0D6E7103-3C6A-9D3D-9D48-A7E6E5801FE6}"/>
              </a:ext>
            </a:extLst>
          </p:cNvPr>
          <p:cNvSpPr>
            <a:spLocks noGrp="1"/>
          </p:cNvSpPr>
          <p:nvPr>
            <p:ph type="sldNum" sz="quarter" idx="12"/>
          </p:nvPr>
        </p:nvSpPr>
        <p:spPr/>
        <p:txBody>
          <a:bodyPr/>
          <a:lstStyle/>
          <a:p>
            <a:pPr defTabSz="1371600"/>
            <a:fld id="{24C8C45C-947F-4981-8B3F-4F32E973C901}" type="slidenum">
              <a:rPr lang="da-DK">
                <a:solidFill>
                  <a:prstClr val="black"/>
                </a:solidFill>
              </a:rPr>
              <a:pPr defTabSz="1371600"/>
              <a:t>4</a:t>
            </a:fld>
            <a:endParaRPr lang="da-DK" dirty="0">
              <a:solidFill>
                <a:prstClr val="black"/>
              </a:solidFill>
            </a:endParaRPr>
          </a:p>
        </p:txBody>
      </p:sp>
      <p:sp>
        <p:nvSpPr>
          <p:cNvPr id="9" name="Content Placeholder 8">
            <a:extLst>
              <a:ext uri="{FF2B5EF4-FFF2-40B4-BE49-F238E27FC236}">
                <a16:creationId xmlns:a16="http://schemas.microsoft.com/office/drawing/2014/main" id="{5D4B789A-80FA-A033-F386-73E1D980440A}"/>
              </a:ext>
            </a:extLst>
          </p:cNvPr>
          <p:cNvSpPr>
            <a:spLocks noGrp="1"/>
          </p:cNvSpPr>
          <p:nvPr>
            <p:ph idx="13"/>
          </p:nvPr>
        </p:nvSpPr>
        <p:spPr>
          <a:xfrm>
            <a:off x="403373" y="7607356"/>
            <a:ext cx="17478870" cy="789509"/>
          </a:xfrm>
        </p:spPr>
        <p:txBody>
          <a:bodyPr/>
          <a:lstStyle/>
          <a:p>
            <a:endParaRPr lang="da-DK" dirty="0"/>
          </a:p>
          <a:p>
            <a:endParaRPr lang="da-DK" dirty="0"/>
          </a:p>
        </p:txBody>
      </p:sp>
      <p:pic>
        <p:nvPicPr>
          <p:cNvPr id="5" name="Billede 4">
            <a:extLst>
              <a:ext uri="{FF2B5EF4-FFF2-40B4-BE49-F238E27FC236}">
                <a16:creationId xmlns:a16="http://schemas.microsoft.com/office/drawing/2014/main" id="{ECF9AFD2-AB18-9332-4821-DE7715F0D971}"/>
              </a:ext>
            </a:extLst>
          </p:cNvPr>
          <p:cNvPicPr>
            <a:picLocks noChangeAspect="1"/>
          </p:cNvPicPr>
          <p:nvPr/>
        </p:nvPicPr>
        <p:blipFill>
          <a:blip r:embed="rId2"/>
          <a:stretch>
            <a:fillRect/>
          </a:stretch>
        </p:blipFill>
        <p:spPr>
          <a:xfrm>
            <a:off x="12092151" y="4684301"/>
            <a:ext cx="3739902" cy="53029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Tekstfelt 10">
            <a:extLst>
              <a:ext uri="{FF2B5EF4-FFF2-40B4-BE49-F238E27FC236}">
                <a16:creationId xmlns:a16="http://schemas.microsoft.com/office/drawing/2014/main" id="{041E2FA6-6AE8-7554-70E3-1EF51F2F0A6D}"/>
              </a:ext>
            </a:extLst>
          </p:cNvPr>
          <p:cNvSpPr txBox="1"/>
          <p:nvPr/>
        </p:nvSpPr>
        <p:spPr>
          <a:xfrm>
            <a:off x="619124" y="3036604"/>
            <a:ext cx="9144000" cy="6324808"/>
          </a:xfrm>
          <a:prstGeom prst="rect">
            <a:avLst/>
          </a:prstGeom>
          <a:noFill/>
        </p:spPr>
        <p:txBody>
          <a:bodyPr wrap="square">
            <a:spAutoFit/>
          </a:bodyPr>
          <a:lstStyle/>
          <a:p>
            <a:pPr defTabSz="1371600"/>
            <a:r>
              <a:rPr lang="da-DK" sz="2700" b="1" dirty="0">
                <a:solidFill>
                  <a:srgbClr val="004411">
                    <a:lumMod val="90000"/>
                    <a:lumOff val="10000"/>
                  </a:srgbClr>
                </a:solidFill>
                <a:latin typeface="Raleway"/>
              </a:rPr>
              <a:t>2.11. Vandmiljø - grundlag for fremtidens indsats</a:t>
            </a:r>
          </a:p>
          <a:p>
            <a:pPr defTabSz="1371600"/>
            <a:endParaRPr lang="da-DK" sz="2700" dirty="0">
              <a:solidFill>
                <a:prstClr val="black"/>
              </a:solidFill>
              <a:latin typeface="Raleway"/>
            </a:endParaRPr>
          </a:p>
          <a:p>
            <a:pPr marL="428625" indent="-428625" defTabSz="1371600">
              <a:buFont typeface="Arial" panose="020B0604020202020204" pitchFamily="34" charset="0"/>
              <a:buChar char="•"/>
            </a:pPr>
            <a:r>
              <a:rPr lang="da-DK" sz="2700" dirty="0">
                <a:solidFill>
                  <a:srgbClr val="086D38"/>
                </a:solidFill>
                <a:latin typeface="Raleway"/>
              </a:rPr>
              <a:t>30,0 mio. kr. udmøntes i 2026 </a:t>
            </a:r>
          </a:p>
          <a:p>
            <a:pPr marL="428625" indent="-428625" defTabSz="1371600">
              <a:buFont typeface="Arial" panose="020B0604020202020204" pitchFamily="34" charset="0"/>
              <a:buChar char="•"/>
            </a:pPr>
            <a:endParaRPr lang="da-DK" sz="2700" dirty="0">
              <a:solidFill>
                <a:srgbClr val="086D38"/>
              </a:solidFill>
              <a:latin typeface="Raleway"/>
            </a:endParaRPr>
          </a:p>
          <a:p>
            <a:pPr marL="428625" indent="-428625" defTabSz="1371600">
              <a:buFont typeface="Arial" panose="020B0604020202020204" pitchFamily="34" charset="0"/>
              <a:buChar char="•"/>
            </a:pPr>
            <a:r>
              <a:rPr lang="da-DK" sz="2700" dirty="0">
                <a:solidFill>
                  <a:srgbClr val="086D38"/>
                </a:solidFill>
                <a:latin typeface="Raleway"/>
              </a:rPr>
              <a:t>Formålet: Hurtigere at kunne belyse effekten af den omfattende arealomlægning og mere målrettede arealregulering på vandmiljøet i en fremtid, hvor vandmiljøet i stigende grad vil blive påvirket af klimaforandringer. </a:t>
            </a:r>
          </a:p>
          <a:p>
            <a:pPr marL="428625" indent="-428625" defTabSz="1371600">
              <a:buFont typeface="Arial" panose="020B0604020202020204" pitchFamily="34" charset="0"/>
              <a:buChar char="•"/>
            </a:pPr>
            <a:endParaRPr lang="da-DK" sz="2700" dirty="0">
              <a:solidFill>
                <a:srgbClr val="086D38"/>
              </a:solidFill>
              <a:latin typeface="Raleway"/>
            </a:endParaRPr>
          </a:p>
          <a:p>
            <a:pPr marL="428625" indent="-428625" defTabSz="1371600">
              <a:buFont typeface="Arial" panose="020B0604020202020204" pitchFamily="34" charset="0"/>
              <a:buChar char="•"/>
            </a:pPr>
            <a:r>
              <a:rPr lang="da-DK" sz="2700" dirty="0">
                <a:solidFill>
                  <a:srgbClr val="086D38"/>
                </a:solidFill>
                <a:latin typeface="Raleway"/>
              </a:rPr>
              <a:t>Skal understøtte gennemførsel af målsætningerne for vandmiljøets tilstand i Aftale om Implementering af et Grønt Danmark (2024) og vandområdeplanerne</a:t>
            </a:r>
          </a:p>
          <a:p>
            <a:pPr marL="428625" indent="-428625" defTabSz="1371600">
              <a:buFont typeface="Arial" panose="020B0604020202020204" pitchFamily="34" charset="0"/>
              <a:buChar char="•"/>
            </a:pPr>
            <a:endParaRPr lang="da-DK" sz="2700" dirty="0">
              <a:solidFill>
                <a:srgbClr val="086D38"/>
              </a:solidFill>
              <a:latin typeface="Raleway"/>
            </a:endParaRPr>
          </a:p>
          <a:p>
            <a:pPr marL="428625" indent="-428625" defTabSz="1371600">
              <a:buFont typeface="Arial" panose="020B0604020202020204" pitchFamily="34" charset="0"/>
              <a:buChar char="•"/>
            </a:pPr>
            <a:r>
              <a:rPr lang="da-DK" sz="2700" dirty="0">
                <a:solidFill>
                  <a:srgbClr val="086D38"/>
                </a:solidFill>
                <a:latin typeface="Raleway"/>
              </a:rPr>
              <a:t>Danne grundlag for fremtidige indsatser </a:t>
            </a:r>
          </a:p>
        </p:txBody>
      </p:sp>
    </p:spTree>
    <p:extLst>
      <p:ext uri="{BB962C8B-B14F-4D97-AF65-F5344CB8AC3E}">
        <p14:creationId xmlns:p14="http://schemas.microsoft.com/office/powerpoint/2010/main" val="368478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nSpc>
                <a:spcPts val="3728"/>
              </a:lnSpc>
            </a:pPr>
            <a:r>
              <a:rPr lang="en-US" sz="3452" b="1" dirty="0">
                <a:solidFill>
                  <a:srgbClr val="003127"/>
                </a:solidFill>
                <a:latin typeface="Arial Bold"/>
                <a:ea typeface="Arial Bold"/>
                <a:cs typeface="Arial Bold"/>
                <a:sym typeface="Arial Bold"/>
              </a:rPr>
              <a:t>To del-</a:t>
            </a:r>
            <a:r>
              <a:rPr lang="en-US" sz="3452" b="1" dirty="0" err="1">
                <a:solidFill>
                  <a:srgbClr val="003127"/>
                </a:solidFill>
                <a:latin typeface="Arial Bold"/>
                <a:ea typeface="Arial Bold"/>
                <a:cs typeface="Arial Bold"/>
                <a:sym typeface="Arial Bold"/>
              </a:rPr>
              <a:t>initiativer</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20259D05-87D4-456F-B6FC-22E72935E6C3}"/>
              </a:ext>
            </a:extLst>
          </p:cNvPr>
          <p:cNvSpPr txBox="1"/>
          <p:nvPr/>
        </p:nvSpPr>
        <p:spPr>
          <a:xfrm>
            <a:off x="978040" y="1767120"/>
            <a:ext cx="13412292" cy="7109639"/>
          </a:xfrm>
          <a:prstGeom prst="rect">
            <a:avLst/>
          </a:prstGeom>
          <a:noFill/>
        </p:spPr>
        <p:txBody>
          <a:bodyPr wrap="square" rtlCol="0">
            <a:spAutoFit/>
          </a:bodyPr>
          <a:lstStyle/>
          <a:p>
            <a:r>
              <a:rPr lang="da-DK" sz="2400" dirty="0"/>
              <a:t>Forskningsprogrammet omfatter følgende to delinitiativer, der samlet skal give det nødvendige videns- , metode- og datagrundlag for at tilrettelægge fremtidige indsatser for vandmiljøet:</a:t>
            </a:r>
          </a:p>
          <a:p>
            <a:endParaRPr lang="da-DK" sz="2400" dirty="0"/>
          </a:p>
          <a:p>
            <a:endParaRPr lang="da-DK" sz="2400" dirty="0"/>
          </a:p>
          <a:p>
            <a:pPr marL="800100" lvl="1" indent="-342900">
              <a:buFont typeface="Arial" panose="020B0604020202020204" pitchFamily="34" charset="0"/>
              <a:buChar char="•"/>
            </a:pPr>
            <a:r>
              <a:rPr lang="da-DK" sz="2400" b="1" dirty="0"/>
              <a:t>Effekter i vandmiljøet af den grønne trepart  </a:t>
            </a:r>
          </a:p>
          <a:p>
            <a:pPr marL="800100" lvl="1" indent="-342900">
              <a:buFont typeface="Arial" panose="020B0604020202020204" pitchFamily="34" charset="0"/>
              <a:buChar char="•"/>
            </a:pPr>
            <a:endParaRPr lang="da-DK" sz="2400" b="1" dirty="0"/>
          </a:p>
          <a:p>
            <a:pPr marL="800100" lvl="1" indent="-342900">
              <a:buFont typeface="Arial" panose="020B0604020202020204" pitchFamily="34" charset="0"/>
              <a:buChar char="•"/>
            </a:pPr>
            <a:endParaRPr lang="da-DK" sz="2400" b="1" dirty="0"/>
          </a:p>
          <a:p>
            <a:pPr marL="800100" lvl="1" indent="-342900">
              <a:buFont typeface="Arial" panose="020B0604020202020204" pitchFamily="34" charset="0"/>
              <a:buChar char="•"/>
            </a:pPr>
            <a:r>
              <a:rPr lang="da-DK" sz="2400" b="1" dirty="0"/>
              <a:t>Udvikling af klimascenarier til vurdering af indsatsbehov til vandmiljøet i en fremtid præget af klimaforandringer</a:t>
            </a:r>
          </a:p>
          <a:p>
            <a:pPr marL="800100" lvl="1" indent="-342900">
              <a:buFont typeface="Arial" panose="020B0604020202020204" pitchFamily="34" charset="0"/>
              <a:buChar char="•"/>
            </a:pPr>
            <a:endParaRPr lang="da-DK" sz="2400" b="1" dirty="0"/>
          </a:p>
          <a:p>
            <a:pPr lvl="1"/>
            <a:r>
              <a:rPr lang="da-DK" sz="2400" b="1" dirty="0"/>
              <a:t>Formålet</a:t>
            </a:r>
            <a:r>
              <a:rPr lang="da-DK" sz="2400" dirty="0"/>
              <a:t> er hurtigere at kunne belyse effekten af den omfattende arealomlægning og mere målrettede arealregulering af kvælstof på vandmiljøet i en fremtid, hvor vandmiljøet i stigende grad vil blive påvirket af klimaforandringer</a:t>
            </a:r>
          </a:p>
          <a:p>
            <a:pPr lvl="1"/>
            <a:endParaRPr lang="da-DK" sz="2400" b="1" dirty="0"/>
          </a:p>
          <a:p>
            <a:pPr lvl="1"/>
            <a:r>
              <a:rPr lang="da-DK" sz="2400" dirty="0"/>
              <a:t>Der er er behov for en </a:t>
            </a:r>
            <a:r>
              <a:rPr lang="da-DK" sz="2400" b="1" dirty="0"/>
              <a:t>større tværfaglig forskningsindsats</a:t>
            </a:r>
            <a:r>
              <a:rPr lang="da-DK" sz="2400" dirty="0"/>
              <a:t>, som vil kunne bidrage til at dokumentere, at kystvandområder er på vej mod en bedre tilstand, som følge af implementering af indsatser til reduktion af næringsstofpåvirkningen. </a:t>
            </a:r>
            <a:endParaRPr lang="da-DK" sz="2400" b="1" dirty="0"/>
          </a:p>
          <a:p>
            <a:pPr marL="800100" lvl="1" indent="-342900">
              <a:buFont typeface="Arial" panose="020B0604020202020204" pitchFamily="34" charset="0"/>
              <a:buChar char="•"/>
            </a:pPr>
            <a:endParaRPr lang="da-DK" sz="2400" b="1" dirty="0"/>
          </a:p>
          <a:p>
            <a:pPr marL="800100" lvl="1" indent="-342900">
              <a:buFont typeface="Arial" panose="020B0604020202020204" pitchFamily="34" charset="0"/>
              <a:buChar char="•"/>
            </a:pPr>
            <a:endParaRPr lang="da-DK" sz="2400" b="1" dirty="0"/>
          </a:p>
        </p:txBody>
      </p:sp>
    </p:spTree>
    <p:extLst>
      <p:ext uri="{BB962C8B-B14F-4D97-AF65-F5344CB8AC3E}">
        <p14:creationId xmlns:p14="http://schemas.microsoft.com/office/powerpoint/2010/main" val="411354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sp>
        <p:nvSpPr>
          <p:cNvPr id="19" name="TextBox 19"/>
          <p:cNvSpPr txBox="1"/>
          <p:nvPr/>
        </p:nvSpPr>
        <p:spPr>
          <a:xfrm>
            <a:off x="1723945" y="9449949"/>
            <a:ext cx="8484628" cy="458184"/>
          </a:xfrm>
          <a:prstGeom prst="rect">
            <a:avLst/>
          </a:prstGeom>
        </p:spPr>
        <p:txBody>
          <a:bodyPr lIns="0" tIns="0" rIns="0" bIns="0" rtlCol="0" anchor="b"/>
          <a:lstStyle/>
          <a:p>
            <a:pPr algn="l">
              <a:lnSpc>
                <a:spcPts val="1441"/>
              </a:lnSpc>
            </a:pP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Styrelsen</a:t>
            </a:r>
            <a:r>
              <a:rPr lang="en-US" sz="1200" dirty="0">
                <a:solidFill>
                  <a:srgbClr val="003127"/>
                </a:solidFill>
                <a:latin typeface="Arial"/>
                <a:ea typeface="Arial"/>
                <a:cs typeface="Arial"/>
                <a:sym typeface="Arial"/>
              </a:rPr>
              <a:t> for </a:t>
            </a:r>
            <a:r>
              <a:rPr lang="en-US" sz="1200" dirty="0" err="1">
                <a:solidFill>
                  <a:srgbClr val="003127"/>
                </a:solidFill>
                <a:latin typeface="Arial"/>
                <a:ea typeface="Arial"/>
                <a:cs typeface="Arial"/>
                <a:sym typeface="Arial"/>
              </a:rPr>
              <a:t>Grøn</a:t>
            </a:r>
            <a:r>
              <a:rPr lang="en-US" sz="1200" dirty="0">
                <a:solidFill>
                  <a:srgbClr val="003127"/>
                </a:solidFill>
                <a:latin typeface="Arial"/>
                <a:ea typeface="Arial"/>
                <a:cs typeface="Arial"/>
                <a:sym typeface="Arial"/>
              </a:rPr>
              <a:t> </a:t>
            </a:r>
            <a:r>
              <a:rPr lang="en-US" sz="1200" dirty="0" err="1">
                <a:solidFill>
                  <a:srgbClr val="003127"/>
                </a:solidFill>
                <a:latin typeface="Arial"/>
                <a:ea typeface="Arial"/>
                <a:cs typeface="Arial"/>
                <a:sym typeface="Arial"/>
              </a:rPr>
              <a:t>Arealomlægning</a:t>
            </a:r>
            <a:r>
              <a:rPr lang="en-US" sz="1200" dirty="0">
                <a:solidFill>
                  <a:srgbClr val="003127"/>
                </a:solidFill>
                <a:latin typeface="Arial"/>
                <a:ea typeface="Arial"/>
                <a:cs typeface="Arial"/>
                <a:sym typeface="Arial"/>
              </a:rPr>
              <a:t> &amp; </a:t>
            </a:r>
            <a:r>
              <a:rPr lang="en-US" sz="1200" dirty="0" err="1">
                <a:solidFill>
                  <a:srgbClr val="003127"/>
                </a:solidFill>
                <a:latin typeface="Arial"/>
                <a:ea typeface="Arial"/>
                <a:cs typeface="Arial"/>
                <a:sym typeface="Arial"/>
              </a:rPr>
              <a:t>Vandmiljø</a:t>
            </a:r>
            <a:r>
              <a:rPr lang="en-US" sz="1200" dirty="0">
                <a:solidFill>
                  <a:srgbClr val="003127"/>
                </a:solidFill>
                <a:latin typeface="Arial"/>
                <a:ea typeface="Arial"/>
                <a:cs typeface="Arial"/>
                <a:sym typeface="Arial"/>
              </a:rPr>
              <a:t>/</a:t>
            </a:r>
            <a:r>
              <a:rPr lang="en-US" sz="1200" dirty="0" err="1">
                <a:solidFill>
                  <a:srgbClr val="003127"/>
                </a:solidFill>
                <a:latin typeface="Arial"/>
                <a:ea typeface="Arial"/>
                <a:cs typeface="Arial"/>
                <a:sym typeface="Arial"/>
              </a:rPr>
              <a:t>Projektnavn</a:t>
            </a:r>
            <a:endParaRPr lang="en-US" sz="1200" dirty="0">
              <a:solidFill>
                <a:srgbClr val="003127"/>
              </a:solidFill>
              <a:latin typeface="Arial"/>
              <a:ea typeface="Arial"/>
              <a:cs typeface="Arial"/>
              <a:sym typeface="Arial"/>
            </a:endParaRPr>
          </a:p>
        </p:txBody>
      </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pic>
        <p:nvPicPr>
          <p:cNvPr id="25" name="Billede 24">
            <a:extLst>
              <a:ext uri="{FF2B5EF4-FFF2-40B4-BE49-F238E27FC236}">
                <a16:creationId xmlns:a16="http://schemas.microsoft.com/office/drawing/2014/main" id="{EDEB64D2-B3F9-3783-ACDE-2BFBCDF89BFE}"/>
              </a:ext>
            </a:extLst>
          </p:cNvPr>
          <p:cNvPicPr>
            <a:picLocks noChangeAspect="1"/>
          </p:cNvPicPr>
          <p:nvPr/>
        </p:nvPicPr>
        <p:blipFill>
          <a:blip r:embed="rId4"/>
          <a:stretch>
            <a:fillRect/>
          </a:stretch>
        </p:blipFill>
        <p:spPr>
          <a:xfrm>
            <a:off x="1594384" y="1318678"/>
            <a:ext cx="15099232" cy="7649643"/>
          </a:xfrm>
          <a:prstGeom prst="rect">
            <a:avLst/>
          </a:prstGeom>
        </p:spPr>
      </p:pic>
    </p:spTree>
    <p:extLst>
      <p:ext uri="{BB962C8B-B14F-4D97-AF65-F5344CB8AC3E}">
        <p14:creationId xmlns:p14="http://schemas.microsoft.com/office/powerpoint/2010/main" val="265802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pic>
        <p:nvPicPr>
          <p:cNvPr id="20" name="Billede 19">
            <a:extLst>
              <a:ext uri="{FF2B5EF4-FFF2-40B4-BE49-F238E27FC236}">
                <a16:creationId xmlns:a16="http://schemas.microsoft.com/office/drawing/2014/main" id="{1CD1EC08-6BC3-E997-ED13-3E34374EC3A5}"/>
              </a:ext>
            </a:extLst>
          </p:cNvPr>
          <p:cNvPicPr>
            <a:picLocks noChangeAspect="1"/>
          </p:cNvPicPr>
          <p:nvPr/>
        </p:nvPicPr>
        <p:blipFill>
          <a:blip r:embed="rId4"/>
          <a:stretch>
            <a:fillRect/>
          </a:stretch>
        </p:blipFill>
        <p:spPr>
          <a:xfrm>
            <a:off x="1603910" y="1109099"/>
            <a:ext cx="15080180" cy="8068801"/>
          </a:xfrm>
          <a:prstGeom prst="rect">
            <a:avLst/>
          </a:prstGeom>
        </p:spPr>
      </p:pic>
    </p:spTree>
    <p:extLst>
      <p:ext uri="{BB962C8B-B14F-4D97-AF65-F5344CB8AC3E}">
        <p14:creationId xmlns:p14="http://schemas.microsoft.com/office/powerpoint/2010/main" val="96653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2793" y="1770638"/>
            <a:ext cx="16342414" cy="477182"/>
          </a:xfrm>
          <a:prstGeom prst="rect">
            <a:avLst/>
          </a:prstGeom>
        </p:spPr>
        <p:txBody>
          <a:bodyPr lIns="0" tIns="0" rIns="0" bIns="0" rtlCol="0" anchor="t">
            <a:spAutoFit/>
          </a:bodyPr>
          <a:lstStyle/>
          <a:p>
            <a:pPr algn="l">
              <a:lnSpc>
                <a:spcPts val="3728"/>
              </a:lnSpc>
            </a:pP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Beløbsrammer</a:t>
            </a:r>
            <a:r>
              <a:rPr lang="en-US" sz="3452" b="1" dirty="0">
                <a:solidFill>
                  <a:srgbClr val="003127"/>
                </a:solidFill>
                <a:latin typeface="Arial Bold"/>
                <a:ea typeface="Arial Bold"/>
                <a:cs typeface="Arial Bold"/>
                <a:sym typeface="Arial Bold"/>
              </a:rPr>
              <a:t> - </a:t>
            </a:r>
            <a:r>
              <a:rPr lang="en-US" sz="3452" b="1" dirty="0" err="1">
                <a:solidFill>
                  <a:srgbClr val="003127"/>
                </a:solidFill>
                <a:latin typeface="Arial Bold"/>
                <a:ea typeface="Arial Bold"/>
                <a:cs typeface="Arial Bold"/>
                <a:sym typeface="Arial Bold"/>
              </a:rPr>
              <a:t>indikativ</a:t>
            </a:r>
            <a:r>
              <a:rPr lang="en-US" sz="3452" b="1" dirty="0">
                <a:solidFill>
                  <a:srgbClr val="003127"/>
                </a:solidFill>
                <a:latin typeface="Arial Bold"/>
                <a:ea typeface="Arial Bold"/>
                <a:cs typeface="Arial Bold"/>
                <a:sym typeface="Arial Bold"/>
              </a:rPr>
              <a:t> rammer </a:t>
            </a:r>
            <a:r>
              <a:rPr lang="en-US" sz="3452" b="1" dirty="0" err="1">
                <a:solidFill>
                  <a:srgbClr val="003127"/>
                </a:solidFill>
                <a:latin typeface="Arial Bold"/>
                <a:ea typeface="Arial Bold"/>
                <a:cs typeface="Arial Bold"/>
                <a:sym typeface="Arial Bold"/>
              </a:rPr>
              <a:t>og</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masimal</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tilskudsramme</a:t>
            </a:r>
            <a:r>
              <a:rPr lang="en-US" sz="3452" b="1" dirty="0">
                <a:solidFill>
                  <a:srgbClr val="003127"/>
                </a:solidFill>
                <a:latin typeface="Arial Bold"/>
                <a:ea typeface="Arial Bold"/>
                <a:cs typeface="Arial Bold"/>
                <a:sym typeface="Arial Bold"/>
              </a:rPr>
              <a:t> pr. </a:t>
            </a:r>
            <a:r>
              <a:rPr lang="en-US" sz="3452" b="1" dirty="0" err="1">
                <a:solidFill>
                  <a:srgbClr val="003127"/>
                </a:solidFill>
                <a:latin typeface="Arial Bold"/>
                <a:ea typeface="Arial Bold"/>
                <a:cs typeface="Arial Bold"/>
                <a:sym typeface="Arial Bold"/>
              </a:rPr>
              <a:t>ansøgning</a:t>
            </a:r>
            <a:endParaRPr lang="en-US" sz="3452" b="1" dirty="0">
              <a:solidFill>
                <a:srgbClr val="003127"/>
              </a:solidFill>
              <a:latin typeface="Arial Bold"/>
              <a:ea typeface="Arial Bold"/>
              <a:cs typeface="Arial Bold"/>
              <a:sym typeface="Arial Bold"/>
            </a:endParaRP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pic>
        <p:nvPicPr>
          <p:cNvPr id="25" name="Billede 24">
            <a:extLst>
              <a:ext uri="{FF2B5EF4-FFF2-40B4-BE49-F238E27FC236}">
                <a16:creationId xmlns:a16="http://schemas.microsoft.com/office/drawing/2014/main" id="{322AD3C9-D82F-9916-B675-FE47183CDFA5}"/>
              </a:ext>
            </a:extLst>
          </p:cNvPr>
          <p:cNvPicPr>
            <a:picLocks noChangeAspect="1"/>
          </p:cNvPicPr>
          <p:nvPr/>
        </p:nvPicPr>
        <p:blipFill>
          <a:blip r:embed="rId5"/>
          <a:stretch>
            <a:fillRect/>
          </a:stretch>
        </p:blipFill>
        <p:spPr>
          <a:xfrm>
            <a:off x="3581400" y="3719136"/>
            <a:ext cx="11353522" cy="2033964"/>
          </a:xfrm>
          <a:prstGeom prst="rect">
            <a:avLst/>
          </a:prstGeom>
        </p:spPr>
      </p:pic>
    </p:spTree>
    <p:extLst>
      <p:ext uri="{BB962C8B-B14F-4D97-AF65-F5344CB8AC3E}">
        <p14:creationId xmlns:p14="http://schemas.microsoft.com/office/powerpoint/2010/main" val="97727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2274" y="9578269"/>
            <a:ext cx="337449" cy="300156"/>
            <a:chOff x="0" y="0"/>
            <a:chExt cx="449932" cy="400209"/>
          </a:xfrm>
        </p:grpSpPr>
        <p:sp>
          <p:nvSpPr>
            <p:cNvPr id="3" name="Freeform 3"/>
            <p:cNvSpPr/>
            <p:nvPr/>
          </p:nvSpPr>
          <p:spPr>
            <a:xfrm>
              <a:off x="0" y="0"/>
              <a:ext cx="449961" cy="400177"/>
            </a:xfrm>
            <a:custGeom>
              <a:avLst/>
              <a:gdLst/>
              <a:ahLst/>
              <a:cxnLst/>
              <a:rect l="l" t="t" r="r" b="b"/>
              <a:pathLst>
                <a:path w="449961" h="400177">
                  <a:moveTo>
                    <a:pt x="0" y="0"/>
                  </a:moveTo>
                  <a:lnTo>
                    <a:pt x="449961" y="0"/>
                  </a:lnTo>
                  <a:lnTo>
                    <a:pt x="449961" y="400177"/>
                  </a:lnTo>
                  <a:lnTo>
                    <a:pt x="0" y="400177"/>
                  </a:lnTo>
                  <a:lnTo>
                    <a:pt x="0" y="0"/>
                  </a:lnTo>
                  <a:close/>
                </a:path>
              </a:pathLst>
            </a:custGeom>
            <a:solidFill>
              <a:srgbClr val="000000">
                <a:alpha val="0"/>
              </a:srgbClr>
            </a:solidFill>
          </p:spPr>
        </p:sp>
      </p:grpSp>
      <p:grpSp>
        <p:nvGrpSpPr>
          <p:cNvPr id="4" name="Group 4"/>
          <p:cNvGrpSpPr>
            <a:grpSpLocks noChangeAspect="1"/>
          </p:cNvGrpSpPr>
          <p:nvPr/>
        </p:nvGrpSpPr>
        <p:grpSpPr>
          <a:xfrm>
            <a:off x="-1592295" y="4842003"/>
            <a:ext cx="1381944" cy="302013"/>
            <a:chOff x="0" y="0"/>
            <a:chExt cx="1842592" cy="402685"/>
          </a:xfrm>
        </p:grpSpPr>
        <p:sp>
          <p:nvSpPr>
            <p:cNvPr id="5" name="Freeform 5"/>
            <p:cNvSpPr/>
            <p:nvPr/>
          </p:nvSpPr>
          <p:spPr>
            <a:xfrm>
              <a:off x="0" y="0"/>
              <a:ext cx="1842643" cy="402717"/>
            </a:xfrm>
            <a:custGeom>
              <a:avLst/>
              <a:gdLst/>
              <a:ahLst/>
              <a:cxnLst/>
              <a:rect l="l" t="t" r="r" b="b"/>
              <a:pathLst>
                <a:path w="1842643" h="402717">
                  <a:moveTo>
                    <a:pt x="0" y="0"/>
                  </a:moveTo>
                  <a:lnTo>
                    <a:pt x="1842643" y="0"/>
                  </a:lnTo>
                  <a:lnTo>
                    <a:pt x="1842643" y="402717"/>
                  </a:lnTo>
                  <a:lnTo>
                    <a:pt x="0" y="402717"/>
                  </a:lnTo>
                  <a:lnTo>
                    <a:pt x="0" y="0"/>
                  </a:lnTo>
                  <a:close/>
                </a:path>
              </a:pathLst>
            </a:custGeom>
            <a:blipFill>
              <a:blip r:embed="rId2"/>
              <a:stretch>
                <a:fillRect r="2" b="7"/>
              </a:stretch>
            </a:blipFill>
          </p:spPr>
        </p:sp>
      </p:grpSp>
      <p:grpSp>
        <p:nvGrpSpPr>
          <p:cNvPr id="6" name="Group 6"/>
          <p:cNvGrpSpPr/>
          <p:nvPr/>
        </p:nvGrpSpPr>
        <p:grpSpPr>
          <a:xfrm>
            <a:off x="-3718256" y="5527746"/>
            <a:ext cx="3718256" cy="2217725"/>
            <a:chOff x="0" y="0"/>
            <a:chExt cx="4957675" cy="2956966"/>
          </a:xfrm>
        </p:grpSpPr>
        <p:sp>
          <p:nvSpPr>
            <p:cNvPr id="7" name="Freeform 7"/>
            <p:cNvSpPr/>
            <p:nvPr/>
          </p:nvSpPr>
          <p:spPr>
            <a:xfrm>
              <a:off x="0" y="0"/>
              <a:ext cx="4957675" cy="2956966"/>
            </a:xfrm>
            <a:custGeom>
              <a:avLst/>
              <a:gdLst/>
              <a:ahLst/>
              <a:cxnLst/>
              <a:rect l="l" t="t" r="r" b="b"/>
              <a:pathLst>
                <a:path w="4957675" h="2956966">
                  <a:moveTo>
                    <a:pt x="0" y="0"/>
                  </a:moveTo>
                  <a:lnTo>
                    <a:pt x="4957675" y="0"/>
                  </a:lnTo>
                  <a:lnTo>
                    <a:pt x="4957675" y="2956966"/>
                  </a:lnTo>
                  <a:lnTo>
                    <a:pt x="0" y="2956966"/>
                  </a:lnTo>
                  <a:close/>
                </a:path>
              </a:pathLst>
            </a:custGeom>
            <a:solidFill>
              <a:srgbClr val="000000">
                <a:alpha val="0"/>
              </a:srgbClr>
            </a:solidFill>
          </p:spPr>
        </p:sp>
        <p:sp>
          <p:nvSpPr>
            <p:cNvPr id="8" name="TextBox 8"/>
            <p:cNvSpPr txBox="1"/>
            <p:nvPr/>
          </p:nvSpPr>
          <p:spPr>
            <a:xfrm>
              <a:off x="0" y="-38100"/>
              <a:ext cx="4957675" cy="2995066"/>
            </a:xfrm>
            <a:prstGeom prst="rect">
              <a:avLst/>
            </a:prstGeom>
          </p:spPr>
          <p:txBody>
            <a:bodyPr lIns="0" tIns="0" rIns="0" bIns="0" rtlCol="0" anchor="b"/>
            <a:lstStyle/>
            <a:p>
              <a:pPr algn="r">
                <a:lnSpc>
                  <a:spcPts val="1621"/>
                </a:lnSpc>
              </a:pPr>
              <a:r>
                <a:rPr lang="en-US" sz="1351" b="1">
                  <a:solidFill>
                    <a:srgbClr val="808080"/>
                  </a:solidFill>
                  <a:latin typeface="Arial Bold"/>
                  <a:ea typeface="Arial Bold"/>
                  <a:cs typeface="Arial Bold"/>
                  <a:sym typeface="Arial Bold"/>
                </a:rPr>
                <a:t>For at indsætte Sidehoved og sidefod</a:t>
              </a:r>
            </a:p>
            <a:p>
              <a:pPr algn="r">
                <a:lnSpc>
                  <a:spcPts val="1621"/>
                </a:lnSpc>
              </a:pPr>
              <a:r>
                <a:rPr lang="en-US" sz="1351" b="1">
                  <a:solidFill>
                    <a:srgbClr val="808080"/>
                  </a:solidFill>
                  <a:latin typeface="Arial Bold"/>
                  <a:ea typeface="Arial Bold"/>
                  <a:cs typeface="Arial Bold"/>
                  <a:sym typeface="Arial Bold"/>
                </a:rPr>
                <a:t>1.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Indsæt</a:t>
              </a:r>
              <a:r>
                <a:rPr lang="en-US" sz="1351">
                  <a:solidFill>
                    <a:srgbClr val="808080"/>
                  </a:solidFill>
                  <a:latin typeface="Arial"/>
                  <a:ea typeface="Arial"/>
                  <a:cs typeface="Arial"/>
                  <a:sym typeface="Arial"/>
                </a:rPr>
                <a:t> i topmenuen </a:t>
              </a:r>
            </a:p>
            <a:p>
              <a:pPr algn="r">
                <a:lnSpc>
                  <a:spcPts val="1621"/>
                </a:lnSpc>
              </a:pPr>
              <a:r>
                <a:rPr lang="en-US" sz="1351" b="1">
                  <a:solidFill>
                    <a:srgbClr val="808080"/>
                  </a:solidFill>
                  <a:latin typeface="Arial Bold"/>
                  <a:ea typeface="Arial Bold"/>
                  <a:cs typeface="Arial Bold"/>
                  <a:sym typeface="Arial Bold"/>
                </a:rPr>
                <a:t>2.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Sidehoved og Sidefod</a:t>
              </a:r>
            </a:p>
            <a:p>
              <a:pPr algn="r">
                <a:lnSpc>
                  <a:spcPts val="1621"/>
                </a:lnSpc>
              </a:pPr>
              <a:r>
                <a:rPr lang="en-US" sz="1351" b="1">
                  <a:solidFill>
                    <a:srgbClr val="808080"/>
                  </a:solidFill>
                  <a:latin typeface="Arial Bold"/>
                  <a:ea typeface="Arial Bold"/>
                  <a:cs typeface="Arial Bold"/>
                  <a:sym typeface="Arial Bold"/>
                </a:rPr>
                <a:t>3. </a:t>
              </a:r>
              <a:r>
                <a:rPr lang="en-US" sz="1351">
                  <a:solidFill>
                    <a:srgbClr val="808080"/>
                  </a:solidFill>
                  <a:latin typeface="Arial"/>
                  <a:ea typeface="Arial"/>
                  <a:cs typeface="Arial"/>
                  <a:sym typeface="Arial"/>
                </a:rPr>
                <a:t>Sæt hak i </a:t>
              </a:r>
              <a:r>
                <a:rPr lang="en-US" sz="1351" b="1">
                  <a:solidFill>
                    <a:srgbClr val="808080"/>
                  </a:solidFill>
                  <a:latin typeface="Arial Bold"/>
                  <a:ea typeface="Arial Bold"/>
                  <a:cs typeface="Arial Bold"/>
                  <a:sym typeface="Arial Bold"/>
                </a:rPr>
                <a:t>Slidenummer</a:t>
              </a:r>
            </a:p>
            <a:p>
              <a:pPr algn="r">
                <a:lnSpc>
                  <a:spcPts val="1621"/>
                </a:lnSpc>
              </a:pPr>
              <a:r>
                <a:rPr lang="en-US" sz="1351" b="1">
                  <a:solidFill>
                    <a:srgbClr val="808080"/>
                  </a:solidFill>
                  <a:latin typeface="Arial Bold"/>
                  <a:ea typeface="Arial Bold"/>
                  <a:cs typeface="Arial Bold"/>
                  <a:sym typeface="Arial Bold"/>
                </a:rPr>
                <a:t>4. </a:t>
              </a:r>
              <a:r>
                <a:rPr lang="en-US" sz="1351">
                  <a:solidFill>
                    <a:srgbClr val="808080"/>
                  </a:solidFill>
                  <a:latin typeface="Arial"/>
                  <a:ea typeface="Arial"/>
                  <a:cs typeface="Arial"/>
                  <a:sym typeface="Arial"/>
                </a:rPr>
                <a:t>Indsæt ønsket indhold i </a:t>
              </a:r>
              <a:r>
                <a:rPr lang="en-US" sz="1351" b="1">
                  <a:solidFill>
                    <a:srgbClr val="808080"/>
                  </a:solidFill>
                  <a:latin typeface="Arial Bold"/>
                  <a:ea typeface="Arial Bold"/>
                  <a:cs typeface="Arial Bold"/>
                  <a:sym typeface="Arial Bold"/>
                </a:rPr>
                <a:t>Sidefod</a:t>
              </a:r>
            </a:p>
            <a:p>
              <a:pPr algn="r">
                <a:lnSpc>
                  <a:spcPts val="1621"/>
                </a:lnSpc>
              </a:pPr>
              <a:r>
                <a:rPr lang="en-US" sz="1351" b="1">
                  <a:solidFill>
                    <a:srgbClr val="808080"/>
                  </a:solidFill>
                  <a:latin typeface="Arial Bold"/>
                  <a:ea typeface="Arial Bold"/>
                  <a:cs typeface="Arial Bold"/>
                  <a:sym typeface="Arial Bold"/>
                </a:rPr>
                <a:t>5. </a:t>
              </a:r>
              <a:r>
                <a:rPr lang="en-US" sz="1351">
                  <a:solidFill>
                    <a:srgbClr val="808080"/>
                  </a:solidFill>
                  <a:latin typeface="Arial"/>
                  <a:ea typeface="Arial"/>
                  <a:cs typeface="Arial"/>
                  <a:sym typeface="Arial"/>
                </a:rPr>
                <a:t>Vælg </a:t>
              </a:r>
              <a:r>
                <a:rPr lang="en-US" sz="1351" b="1">
                  <a:solidFill>
                    <a:srgbClr val="808080"/>
                  </a:solidFill>
                  <a:latin typeface="Arial Bold"/>
                  <a:ea typeface="Arial Bold"/>
                  <a:cs typeface="Arial Bold"/>
                  <a:sym typeface="Arial Bold"/>
                </a:rPr>
                <a:t>Anvend på alle</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b="1">
                  <a:solidFill>
                    <a:srgbClr val="808080"/>
                  </a:solidFill>
                  <a:latin typeface="Arial Bold"/>
                  <a:ea typeface="Arial Bold"/>
                  <a:cs typeface="Arial Bold"/>
                  <a:sym typeface="Arial Bold"/>
                </a:rPr>
                <a:t>Tips: </a:t>
              </a:r>
              <a:r>
                <a:rPr lang="en-US" sz="1351">
                  <a:solidFill>
                    <a:srgbClr val="808080"/>
                  </a:solidFill>
                  <a:latin typeface="Arial"/>
                  <a:ea typeface="Arial"/>
                  <a:cs typeface="Arial"/>
                  <a:sym typeface="Arial"/>
                </a:rPr>
                <a:t>Gør det som det sidste før du gemmer filen, så det slår igennem på alle sider </a:t>
              </a:r>
            </a:p>
          </p:txBody>
        </p:sp>
      </p:grpSp>
      <p:grpSp>
        <p:nvGrpSpPr>
          <p:cNvPr id="9" name="Group 9"/>
          <p:cNvGrpSpPr>
            <a:grpSpLocks noChangeAspect="1"/>
          </p:cNvGrpSpPr>
          <p:nvPr/>
        </p:nvGrpSpPr>
        <p:grpSpPr>
          <a:xfrm>
            <a:off x="-3694589" y="7850412"/>
            <a:ext cx="3472195" cy="2482230"/>
            <a:chOff x="0" y="0"/>
            <a:chExt cx="4629593" cy="3309640"/>
          </a:xfrm>
        </p:grpSpPr>
        <p:sp>
          <p:nvSpPr>
            <p:cNvPr id="10" name="Freeform 10"/>
            <p:cNvSpPr/>
            <p:nvPr/>
          </p:nvSpPr>
          <p:spPr>
            <a:xfrm>
              <a:off x="0" y="0"/>
              <a:ext cx="4629531" cy="3309620"/>
            </a:xfrm>
            <a:custGeom>
              <a:avLst/>
              <a:gdLst/>
              <a:ahLst/>
              <a:cxnLst/>
              <a:rect l="l" t="t" r="r" b="b"/>
              <a:pathLst>
                <a:path w="4629531" h="3309620">
                  <a:moveTo>
                    <a:pt x="0" y="0"/>
                  </a:moveTo>
                  <a:lnTo>
                    <a:pt x="4629531" y="0"/>
                  </a:lnTo>
                  <a:lnTo>
                    <a:pt x="4629531" y="3309620"/>
                  </a:lnTo>
                  <a:lnTo>
                    <a:pt x="0" y="3309620"/>
                  </a:lnTo>
                  <a:lnTo>
                    <a:pt x="0" y="0"/>
                  </a:lnTo>
                  <a:close/>
                </a:path>
              </a:pathLst>
            </a:custGeom>
            <a:blipFill>
              <a:blip r:embed="rId3"/>
              <a:stretch>
                <a:fillRect r="-1"/>
              </a:stretch>
            </a:blipFill>
          </p:spPr>
        </p:sp>
      </p:grpSp>
      <p:grpSp>
        <p:nvGrpSpPr>
          <p:cNvPr id="11" name="Group 11"/>
          <p:cNvGrpSpPr/>
          <p:nvPr/>
        </p:nvGrpSpPr>
        <p:grpSpPr>
          <a:xfrm>
            <a:off x="-3521047" y="9248037"/>
            <a:ext cx="2500517" cy="446684"/>
            <a:chOff x="0" y="0"/>
            <a:chExt cx="3334023" cy="595579"/>
          </a:xfrm>
        </p:grpSpPr>
        <p:sp>
          <p:nvSpPr>
            <p:cNvPr id="12" name="Freeform 12"/>
            <p:cNvSpPr/>
            <p:nvPr/>
          </p:nvSpPr>
          <p:spPr>
            <a:xfrm>
              <a:off x="0" y="0"/>
              <a:ext cx="3334004" cy="595630"/>
            </a:xfrm>
            <a:custGeom>
              <a:avLst/>
              <a:gdLst/>
              <a:ahLst/>
              <a:cxnLst/>
              <a:rect l="l" t="t" r="r" b="b"/>
              <a:pathLst>
                <a:path w="3334004" h="595630">
                  <a:moveTo>
                    <a:pt x="9525" y="0"/>
                  </a:moveTo>
                  <a:lnTo>
                    <a:pt x="3324479" y="0"/>
                  </a:lnTo>
                  <a:cubicBezTo>
                    <a:pt x="3329686" y="0"/>
                    <a:pt x="3334004" y="4318"/>
                    <a:pt x="3334004" y="9525"/>
                  </a:cubicBezTo>
                  <a:lnTo>
                    <a:pt x="3334004" y="586105"/>
                  </a:lnTo>
                  <a:cubicBezTo>
                    <a:pt x="3334004" y="591312"/>
                    <a:pt x="3329686" y="595630"/>
                    <a:pt x="3324479" y="595630"/>
                  </a:cubicBezTo>
                  <a:lnTo>
                    <a:pt x="9525" y="595630"/>
                  </a:lnTo>
                  <a:cubicBezTo>
                    <a:pt x="4318" y="595630"/>
                    <a:pt x="0" y="591312"/>
                    <a:pt x="0" y="586105"/>
                  </a:cubicBezTo>
                  <a:lnTo>
                    <a:pt x="0" y="9525"/>
                  </a:lnTo>
                  <a:cubicBezTo>
                    <a:pt x="0" y="4318"/>
                    <a:pt x="4318" y="0"/>
                    <a:pt x="9525" y="0"/>
                  </a:cubicBezTo>
                  <a:moveTo>
                    <a:pt x="9525" y="19050"/>
                  </a:moveTo>
                  <a:lnTo>
                    <a:pt x="9525" y="9525"/>
                  </a:lnTo>
                  <a:lnTo>
                    <a:pt x="19050" y="9525"/>
                  </a:lnTo>
                  <a:lnTo>
                    <a:pt x="19050" y="586105"/>
                  </a:lnTo>
                  <a:lnTo>
                    <a:pt x="9525" y="586105"/>
                  </a:lnTo>
                  <a:lnTo>
                    <a:pt x="9525" y="576580"/>
                  </a:lnTo>
                  <a:lnTo>
                    <a:pt x="3324479" y="576580"/>
                  </a:lnTo>
                  <a:lnTo>
                    <a:pt x="3324479" y="586105"/>
                  </a:lnTo>
                  <a:lnTo>
                    <a:pt x="3314954" y="586105"/>
                  </a:lnTo>
                  <a:lnTo>
                    <a:pt x="3314954" y="9525"/>
                  </a:lnTo>
                  <a:lnTo>
                    <a:pt x="3324479" y="9525"/>
                  </a:lnTo>
                  <a:lnTo>
                    <a:pt x="3324479" y="19050"/>
                  </a:lnTo>
                  <a:lnTo>
                    <a:pt x="9525" y="19050"/>
                  </a:lnTo>
                  <a:close/>
                </a:path>
              </a:pathLst>
            </a:custGeom>
            <a:solidFill>
              <a:srgbClr val="FF0000"/>
            </a:solidFill>
          </p:spPr>
        </p:sp>
      </p:grpSp>
      <p:grpSp>
        <p:nvGrpSpPr>
          <p:cNvPr id="13" name="Group 13"/>
          <p:cNvGrpSpPr/>
          <p:nvPr/>
        </p:nvGrpSpPr>
        <p:grpSpPr>
          <a:xfrm>
            <a:off x="1226758" y="9605704"/>
            <a:ext cx="448550" cy="302428"/>
            <a:chOff x="0" y="0"/>
            <a:chExt cx="598067" cy="403237"/>
          </a:xfrm>
        </p:grpSpPr>
        <p:sp>
          <p:nvSpPr>
            <p:cNvPr id="14" name="Freeform 14"/>
            <p:cNvSpPr/>
            <p:nvPr/>
          </p:nvSpPr>
          <p:spPr>
            <a:xfrm>
              <a:off x="0" y="0"/>
              <a:ext cx="598067" cy="403237"/>
            </a:xfrm>
            <a:custGeom>
              <a:avLst/>
              <a:gdLst/>
              <a:ahLst/>
              <a:cxnLst/>
              <a:rect l="l" t="t" r="r" b="b"/>
              <a:pathLst>
                <a:path w="598067" h="403237">
                  <a:moveTo>
                    <a:pt x="0" y="0"/>
                  </a:moveTo>
                  <a:lnTo>
                    <a:pt x="598067" y="0"/>
                  </a:lnTo>
                  <a:lnTo>
                    <a:pt x="598067" y="403237"/>
                  </a:lnTo>
                  <a:lnTo>
                    <a:pt x="0" y="403237"/>
                  </a:lnTo>
                  <a:close/>
                </a:path>
              </a:pathLst>
            </a:custGeom>
            <a:solidFill>
              <a:srgbClr val="000000">
                <a:alpha val="0"/>
              </a:srgbClr>
            </a:solidFill>
          </p:spPr>
        </p:sp>
        <p:sp>
          <p:nvSpPr>
            <p:cNvPr id="15" name="TextBox 15"/>
            <p:cNvSpPr txBox="1"/>
            <p:nvPr/>
          </p:nvSpPr>
          <p:spPr>
            <a:xfrm>
              <a:off x="0" y="-28575"/>
              <a:ext cx="598067" cy="431812"/>
            </a:xfrm>
            <a:prstGeom prst="rect">
              <a:avLst/>
            </a:prstGeom>
          </p:spPr>
          <p:txBody>
            <a:bodyPr lIns="0" tIns="0" rIns="0" bIns="0" rtlCol="0" anchor="b"/>
            <a:lstStyle/>
            <a:p>
              <a:pPr algn="r">
                <a:lnSpc>
                  <a:spcPts val="1441"/>
                </a:lnSpc>
              </a:pPr>
              <a:r>
                <a:rPr lang="en-US" sz="1200">
                  <a:solidFill>
                    <a:srgbClr val="003127"/>
                  </a:solidFill>
                  <a:latin typeface="Arial"/>
                  <a:ea typeface="Arial"/>
                  <a:cs typeface="Arial"/>
                  <a:sym typeface="Arial"/>
                </a:rPr>
                <a:t>15</a:t>
              </a:r>
            </a:p>
          </p:txBody>
        </p:sp>
      </p:grpSp>
      <p:grpSp>
        <p:nvGrpSpPr>
          <p:cNvPr id="17" name="Group 17"/>
          <p:cNvGrpSpPr/>
          <p:nvPr/>
        </p:nvGrpSpPr>
        <p:grpSpPr>
          <a:xfrm>
            <a:off x="1723945" y="9471380"/>
            <a:ext cx="8484629" cy="436753"/>
            <a:chOff x="0" y="0"/>
            <a:chExt cx="11312838" cy="582337"/>
          </a:xfrm>
        </p:grpSpPr>
        <p:sp>
          <p:nvSpPr>
            <p:cNvPr id="18" name="Freeform 18"/>
            <p:cNvSpPr/>
            <p:nvPr/>
          </p:nvSpPr>
          <p:spPr>
            <a:xfrm>
              <a:off x="0" y="0"/>
              <a:ext cx="11312838" cy="582337"/>
            </a:xfrm>
            <a:custGeom>
              <a:avLst/>
              <a:gdLst/>
              <a:ahLst/>
              <a:cxnLst/>
              <a:rect l="l" t="t" r="r" b="b"/>
              <a:pathLst>
                <a:path w="11312838" h="582337">
                  <a:moveTo>
                    <a:pt x="0" y="0"/>
                  </a:moveTo>
                  <a:lnTo>
                    <a:pt x="11312838" y="0"/>
                  </a:lnTo>
                  <a:lnTo>
                    <a:pt x="11312838" y="582337"/>
                  </a:lnTo>
                  <a:lnTo>
                    <a:pt x="0" y="582337"/>
                  </a:lnTo>
                  <a:close/>
                </a:path>
              </a:pathLst>
            </a:custGeom>
            <a:solidFill>
              <a:srgbClr val="000000">
                <a:alpha val="0"/>
              </a:srgbClr>
            </a:solidFill>
          </p:spPr>
        </p:sp>
        <p:sp>
          <p:nvSpPr>
            <p:cNvPr id="19" name="TextBox 19"/>
            <p:cNvSpPr txBox="1"/>
            <p:nvPr/>
          </p:nvSpPr>
          <p:spPr>
            <a:xfrm>
              <a:off x="0" y="-28575"/>
              <a:ext cx="11312838" cy="610912"/>
            </a:xfrm>
            <a:prstGeom prst="rect">
              <a:avLst/>
            </a:prstGeom>
          </p:spPr>
          <p:txBody>
            <a:bodyPr lIns="0" tIns="0" rIns="0" bIns="0" rtlCol="0" anchor="b"/>
            <a:lstStyle/>
            <a:p>
              <a:pPr algn="l">
                <a:lnSpc>
                  <a:spcPts val="1441"/>
                </a:lnSpc>
              </a:pPr>
              <a:r>
                <a:rPr lang="en-US" sz="1200">
                  <a:solidFill>
                    <a:srgbClr val="003127"/>
                  </a:solidFill>
                  <a:latin typeface="Arial"/>
                  <a:ea typeface="Arial"/>
                  <a:cs typeface="Arial"/>
                  <a:sym typeface="Arial"/>
                </a:rPr>
                <a:t>/ Styrelsen for Grøn Arealomlægning &amp; Vandmiljø/Projektnavn</a:t>
              </a:r>
            </a:p>
          </p:txBody>
        </p:sp>
      </p:grpSp>
      <p:sp>
        <p:nvSpPr>
          <p:cNvPr id="21" name="TextBox 21"/>
          <p:cNvSpPr txBox="1"/>
          <p:nvPr/>
        </p:nvSpPr>
        <p:spPr>
          <a:xfrm>
            <a:off x="-3611436" y="1770638"/>
            <a:ext cx="3467436" cy="2948862"/>
          </a:xfrm>
          <a:prstGeom prst="rect">
            <a:avLst/>
          </a:prstGeom>
        </p:spPr>
        <p:txBody>
          <a:bodyPr lIns="0" tIns="0" rIns="0" bIns="0" rtlCol="0" anchor="t">
            <a:spAutoFit/>
          </a:bodyPr>
          <a:lstStyle/>
          <a:p>
            <a:pPr algn="r">
              <a:lnSpc>
                <a:spcPts val="1621"/>
              </a:lnSpc>
            </a:pPr>
            <a:r>
              <a:rPr lang="en-US" sz="1351" b="1">
                <a:solidFill>
                  <a:srgbClr val="808080"/>
                </a:solidFill>
                <a:latin typeface="Arial Bold"/>
                <a:ea typeface="Arial Bold"/>
                <a:cs typeface="Arial Bold"/>
                <a:sym typeface="Arial Bold"/>
              </a:rPr>
              <a:t>Tekst-typografier</a:t>
            </a:r>
          </a:p>
          <a:p>
            <a:pPr algn="r">
              <a:lnSpc>
                <a:spcPts val="1621"/>
              </a:lnSpc>
            </a:pPr>
            <a:r>
              <a:rPr lang="en-US" sz="1351">
                <a:solidFill>
                  <a:srgbClr val="808080"/>
                </a:solidFill>
                <a:latin typeface="Arial"/>
                <a:ea typeface="Arial"/>
                <a:cs typeface="Arial"/>
                <a:sym typeface="Arial"/>
              </a:rPr>
              <a:t>Brug </a:t>
            </a:r>
            <a:r>
              <a:rPr lang="en-US" sz="1351" b="1">
                <a:solidFill>
                  <a:srgbClr val="808080"/>
                </a:solidFill>
                <a:latin typeface="Arial Bold"/>
                <a:ea typeface="Arial Bold"/>
                <a:cs typeface="Arial Bold"/>
                <a:sym typeface="Arial Bold"/>
              </a:rPr>
              <a:t>TAB</a:t>
            </a:r>
            <a:r>
              <a:rPr lang="en-US" sz="1351">
                <a:solidFill>
                  <a:srgbClr val="808080"/>
                </a:solidFill>
                <a:latin typeface="Arial"/>
                <a:ea typeface="Arial"/>
                <a:cs typeface="Arial"/>
                <a:sym typeface="Arial"/>
              </a:rPr>
              <a:t> for at gå frem i tekst-niveauer</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Niveau 1 = Tekst 20 pkt.</a:t>
            </a:r>
          </a:p>
          <a:p>
            <a:pPr algn="r">
              <a:lnSpc>
                <a:spcPts val="1621"/>
              </a:lnSpc>
            </a:pPr>
            <a:r>
              <a:rPr lang="en-US" sz="1351">
                <a:solidFill>
                  <a:srgbClr val="808080"/>
                </a:solidFill>
                <a:latin typeface="Arial"/>
                <a:ea typeface="Arial"/>
                <a:cs typeface="Arial"/>
                <a:sym typeface="Arial"/>
              </a:rPr>
              <a:t>Niveau 2 = Punkt-liste 20 pkt.</a:t>
            </a:r>
          </a:p>
          <a:p>
            <a:pPr algn="r">
              <a:lnSpc>
                <a:spcPts val="1621"/>
              </a:lnSpc>
            </a:pPr>
            <a:r>
              <a:rPr lang="en-US" sz="1351">
                <a:solidFill>
                  <a:srgbClr val="808080"/>
                </a:solidFill>
                <a:latin typeface="Arial"/>
                <a:ea typeface="Arial"/>
                <a:cs typeface="Arial"/>
                <a:sym typeface="Arial"/>
              </a:rPr>
              <a:t>Niveau 3 = Punkt-liste 18 pkt.</a:t>
            </a:r>
          </a:p>
          <a:p>
            <a:pPr algn="r">
              <a:lnSpc>
                <a:spcPts val="1621"/>
              </a:lnSpc>
            </a:pPr>
            <a:r>
              <a:rPr lang="en-US" sz="1351">
                <a:solidFill>
                  <a:srgbClr val="808080"/>
                </a:solidFill>
                <a:latin typeface="Arial"/>
                <a:ea typeface="Arial"/>
                <a:cs typeface="Arial"/>
                <a:sym typeface="Arial"/>
              </a:rPr>
              <a:t>Niveau 4-9 = Punkt-liste 18 pkt.</a:t>
            </a:r>
          </a:p>
          <a:p>
            <a:pPr algn="r">
              <a:lnSpc>
                <a:spcPts val="1621"/>
              </a:lnSpc>
            </a:pPr>
            <a:endParaRPr lang="en-US" sz="1351">
              <a:solidFill>
                <a:srgbClr val="808080"/>
              </a:solidFill>
              <a:latin typeface="Arial"/>
              <a:ea typeface="Arial"/>
              <a:cs typeface="Arial"/>
              <a:sym typeface="Arial"/>
            </a:endParaRPr>
          </a:p>
          <a:p>
            <a:pPr algn="r">
              <a:lnSpc>
                <a:spcPts val="1621"/>
              </a:lnSpc>
            </a:pPr>
            <a:r>
              <a:rPr lang="en-US" sz="1351">
                <a:solidFill>
                  <a:srgbClr val="808080"/>
                </a:solidFill>
                <a:latin typeface="Arial"/>
                <a:ea typeface="Arial"/>
                <a:cs typeface="Arial"/>
                <a:sym typeface="Arial"/>
              </a:rPr>
              <a:t>For at gå tilbage i tekst-niveauer, brug </a:t>
            </a:r>
            <a:r>
              <a:rPr lang="en-US" sz="1351" b="1">
                <a:solidFill>
                  <a:srgbClr val="808080"/>
                </a:solidFill>
                <a:latin typeface="Arial Bold"/>
                <a:ea typeface="Arial Bold"/>
                <a:cs typeface="Arial Bold"/>
                <a:sym typeface="Arial Bold"/>
              </a:rPr>
              <a:t>SHIFT + TAB</a:t>
            </a:r>
          </a:p>
          <a:p>
            <a:pPr algn="r">
              <a:lnSpc>
                <a:spcPts val="1621"/>
              </a:lnSpc>
            </a:pPr>
            <a:endParaRPr lang="en-US" sz="1351" b="1">
              <a:solidFill>
                <a:srgbClr val="808080"/>
              </a:solidFill>
              <a:latin typeface="Arial Bold"/>
              <a:ea typeface="Arial Bold"/>
              <a:cs typeface="Arial Bold"/>
              <a:sym typeface="Arial Bold"/>
            </a:endParaRPr>
          </a:p>
          <a:p>
            <a:pPr algn="r">
              <a:lnSpc>
                <a:spcPts val="1621"/>
              </a:lnSpc>
            </a:pPr>
            <a:r>
              <a:rPr lang="en-US" sz="1351">
                <a:solidFill>
                  <a:srgbClr val="808080"/>
                </a:solidFill>
                <a:latin typeface="Arial"/>
                <a:ea typeface="Arial"/>
                <a:cs typeface="Arial"/>
                <a:sym typeface="Arial"/>
              </a:rPr>
              <a:t>Alternativt kan</a:t>
            </a:r>
          </a:p>
          <a:p>
            <a:pPr algn="r">
              <a:lnSpc>
                <a:spcPts val="1621"/>
              </a:lnSpc>
            </a:pPr>
            <a:r>
              <a:rPr lang="en-US" sz="1351" b="1">
                <a:solidFill>
                  <a:srgbClr val="808080"/>
                </a:solidFill>
                <a:latin typeface="Arial Bold"/>
                <a:ea typeface="Arial Bold"/>
                <a:cs typeface="Arial Bold"/>
                <a:sym typeface="Arial Bold"/>
              </a:rPr>
              <a:t>Forøg</a:t>
            </a:r>
            <a:r>
              <a:rPr lang="en-US" sz="1351">
                <a:solidFill>
                  <a:srgbClr val="808080"/>
                </a:solidFill>
                <a:latin typeface="Arial"/>
                <a:ea typeface="Arial"/>
                <a:cs typeface="Arial"/>
                <a:sym typeface="Arial"/>
              </a:rPr>
              <a:t> og </a:t>
            </a:r>
            <a:r>
              <a:rPr lang="en-US" sz="1351" b="1">
                <a:solidFill>
                  <a:srgbClr val="808080"/>
                </a:solidFill>
                <a:latin typeface="Arial Bold"/>
                <a:ea typeface="Arial Bold"/>
                <a:cs typeface="Arial Bold"/>
                <a:sym typeface="Arial Bold"/>
              </a:rPr>
              <a:t>Formindsk</a:t>
            </a:r>
            <a:r>
              <a:rPr lang="en-US" sz="1351">
                <a:solidFill>
                  <a:srgbClr val="808080"/>
                </a:solidFill>
                <a:latin typeface="Arial"/>
                <a:ea typeface="Arial"/>
                <a:cs typeface="Arial"/>
                <a:sym typeface="Arial"/>
              </a:rPr>
              <a:t> </a:t>
            </a:r>
          </a:p>
          <a:p>
            <a:pPr algn="r">
              <a:lnSpc>
                <a:spcPts val="1621"/>
              </a:lnSpc>
            </a:pPr>
            <a:r>
              <a:rPr lang="en-US" sz="1351">
                <a:solidFill>
                  <a:srgbClr val="808080"/>
                </a:solidFill>
                <a:latin typeface="Arial"/>
                <a:ea typeface="Arial"/>
                <a:cs typeface="Arial"/>
                <a:sym typeface="Arial"/>
              </a:rPr>
              <a:t>listeniveau bruges</a:t>
            </a:r>
          </a:p>
        </p:txBody>
      </p:sp>
      <p:sp>
        <p:nvSpPr>
          <p:cNvPr id="22" name="TextBox 22"/>
          <p:cNvSpPr txBox="1"/>
          <p:nvPr/>
        </p:nvSpPr>
        <p:spPr>
          <a:xfrm>
            <a:off x="978040" y="439749"/>
            <a:ext cx="16342414" cy="477182"/>
          </a:xfrm>
          <a:prstGeom prst="rect">
            <a:avLst/>
          </a:prstGeom>
        </p:spPr>
        <p:txBody>
          <a:bodyPr lIns="0" tIns="0" rIns="0" bIns="0" rtlCol="0" anchor="t">
            <a:spAutoFit/>
          </a:bodyPr>
          <a:lstStyle/>
          <a:p>
            <a:pPr algn="l">
              <a:lnSpc>
                <a:spcPts val="3728"/>
              </a:lnSpc>
            </a:pPr>
            <a:r>
              <a:rPr lang="en-US" sz="3452" b="1" dirty="0" err="1">
                <a:solidFill>
                  <a:srgbClr val="003127"/>
                </a:solidFill>
                <a:latin typeface="Arial Bold"/>
                <a:ea typeface="Arial Bold"/>
                <a:cs typeface="Arial Bold"/>
                <a:sym typeface="Arial Bold"/>
              </a:rPr>
              <a:t>Forventede</a:t>
            </a:r>
            <a:r>
              <a:rPr lang="en-US" sz="3452" b="1" dirty="0">
                <a:solidFill>
                  <a:srgbClr val="003127"/>
                </a:solidFill>
                <a:latin typeface="Arial Bold"/>
                <a:ea typeface="Arial Bold"/>
                <a:cs typeface="Arial Bold"/>
                <a:sym typeface="Arial Bold"/>
              </a:rPr>
              <a:t> </a:t>
            </a:r>
            <a:r>
              <a:rPr lang="en-US" sz="3452" b="1" dirty="0" err="1">
                <a:solidFill>
                  <a:srgbClr val="003127"/>
                </a:solidFill>
                <a:latin typeface="Arial Bold"/>
                <a:ea typeface="Arial Bold"/>
                <a:cs typeface="Arial Bold"/>
                <a:sym typeface="Arial Bold"/>
              </a:rPr>
              <a:t>resultater</a:t>
            </a:r>
            <a:r>
              <a:rPr lang="en-US" sz="3452" b="1" dirty="0">
                <a:solidFill>
                  <a:srgbClr val="003127"/>
                </a:solidFill>
                <a:latin typeface="Arial Bold"/>
                <a:ea typeface="Arial Bold"/>
                <a:cs typeface="Arial Bold"/>
                <a:sym typeface="Arial Bold"/>
              </a:rPr>
              <a:t> – “expected impacts”</a:t>
            </a:r>
          </a:p>
        </p:txBody>
      </p:sp>
      <p:pic>
        <p:nvPicPr>
          <p:cNvPr id="23" name="Billede 22">
            <a:extLst>
              <a:ext uri="{FF2B5EF4-FFF2-40B4-BE49-F238E27FC236}">
                <a16:creationId xmlns:a16="http://schemas.microsoft.com/office/drawing/2014/main" id="{6DD0AA20-87E1-4E56-BE5F-03B13CBB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9000" y="91784"/>
            <a:ext cx="2795089" cy="1427053"/>
          </a:xfrm>
          <a:prstGeom prst="rect">
            <a:avLst/>
          </a:prstGeom>
        </p:spPr>
      </p:pic>
      <p:sp>
        <p:nvSpPr>
          <p:cNvPr id="24" name="Tekstfelt 23">
            <a:extLst>
              <a:ext uri="{FF2B5EF4-FFF2-40B4-BE49-F238E27FC236}">
                <a16:creationId xmlns:a16="http://schemas.microsoft.com/office/drawing/2014/main" id="{820C5377-C939-4CBB-8CF4-0CA75FF02447}"/>
              </a:ext>
            </a:extLst>
          </p:cNvPr>
          <p:cNvSpPr txBox="1"/>
          <p:nvPr/>
        </p:nvSpPr>
        <p:spPr>
          <a:xfrm>
            <a:off x="987005" y="1523383"/>
            <a:ext cx="8156995" cy="5324535"/>
          </a:xfrm>
          <a:prstGeom prst="rect">
            <a:avLst/>
          </a:prstGeom>
          <a:noFill/>
        </p:spPr>
        <p:txBody>
          <a:bodyPr wrap="square" rtlCol="0">
            <a:spAutoFit/>
          </a:bodyPr>
          <a:lstStyle/>
          <a:p>
            <a:r>
              <a:rPr lang="da-DK" sz="2000" dirty="0"/>
              <a:t>For projekter, der adresserer </a:t>
            </a:r>
            <a:r>
              <a:rPr lang="da-DK" sz="2000" b="1" dirty="0"/>
              <a:t>effekter i vandmiljøet af den grønne trepart</a:t>
            </a:r>
            <a:r>
              <a:rPr lang="da-DK" sz="2000" dirty="0"/>
              <a:t>, forventes programmet at føre til: </a:t>
            </a:r>
          </a:p>
          <a:p>
            <a:endParaRPr lang="da-DK" sz="2000" dirty="0"/>
          </a:p>
          <a:p>
            <a:pPr marL="342900" indent="-342900">
              <a:buFont typeface="Wingdings" panose="05000000000000000000" pitchFamily="2" charset="2"/>
              <a:buChar char="Ø"/>
            </a:pPr>
            <a:r>
              <a:rPr lang="da-DK" sz="2000" dirty="0"/>
              <a:t>Et veldokumenteret vidensgrundlag for udvalgte relevante stedspecifikke </a:t>
            </a:r>
            <a:r>
              <a:rPr lang="da-DK" sz="2000" dirty="0" err="1"/>
              <a:t>vandoplande</a:t>
            </a:r>
            <a:r>
              <a:rPr lang="da-DK" sz="2000" dirty="0"/>
              <a:t> om effekten af forskellige virkemidler på næringsstofstofudledning til kystvande </a:t>
            </a:r>
          </a:p>
          <a:p>
            <a:pPr marL="342900" indent="-342900">
              <a:buFont typeface="Wingdings" panose="05000000000000000000" pitchFamily="2" charset="2"/>
              <a:buChar char="Ø"/>
            </a:pPr>
            <a:endParaRPr lang="da-DK" sz="2000" dirty="0"/>
          </a:p>
          <a:p>
            <a:pPr marL="342900" indent="-342900">
              <a:buFont typeface="Wingdings" panose="05000000000000000000" pitchFamily="2" charset="2"/>
              <a:buChar char="Ø"/>
            </a:pPr>
            <a:r>
              <a:rPr lang="da-DK" sz="2000" dirty="0"/>
              <a:t>At dokumentationen af kvælstoudledningen er isoleret fra effekterne af andre forhold (f.eks. klimavariationer og kvælstofpuljer i jordtyperne) </a:t>
            </a:r>
          </a:p>
          <a:p>
            <a:pPr marL="342900" indent="-342900">
              <a:buFont typeface="Wingdings" panose="05000000000000000000" pitchFamily="2" charset="2"/>
              <a:buChar char="Ø"/>
            </a:pPr>
            <a:endParaRPr lang="da-DK" sz="2000" dirty="0"/>
          </a:p>
          <a:p>
            <a:pPr marL="342900" indent="-342900">
              <a:buFont typeface="Wingdings" panose="05000000000000000000" pitchFamily="2" charset="2"/>
              <a:buChar char="Ø"/>
            </a:pPr>
            <a:r>
              <a:rPr lang="da-DK" sz="2000" dirty="0"/>
              <a:t>Et veldokumenteret vidensgrundlag for relationen mellem reduktioner i tilførslerne af næringsstoffer til vandmiljøet og begyndende forbedringer i den økologiske tilstand i de danske kystvande </a:t>
            </a:r>
          </a:p>
          <a:p>
            <a:pPr marL="342900" indent="-342900">
              <a:buFont typeface="Wingdings" panose="05000000000000000000" pitchFamily="2" charset="2"/>
              <a:buChar char="Ø"/>
            </a:pPr>
            <a:endParaRPr lang="da-DK" sz="2000" dirty="0"/>
          </a:p>
          <a:p>
            <a:pPr marL="342900" indent="-342900">
              <a:buFont typeface="Wingdings" panose="05000000000000000000" pitchFamily="2" charset="2"/>
              <a:buChar char="Ø"/>
            </a:pPr>
            <a:r>
              <a:rPr lang="da-DK" sz="2000" dirty="0"/>
              <a:t>At dokumentere potentialerne for forbedrede og omkostningseffektive overvågningsmetoder og modellering til vurdering af effekterne af den grønne trepart på vandmiljøet </a:t>
            </a:r>
            <a:endParaRPr lang="da-DK" sz="2400" dirty="0"/>
          </a:p>
        </p:txBody>
      </p:sp>
      <p:sp>
        <p:nvSpPr>
          <p:cNvPr id="16" name="Tekstfelt 15">
            <a:extLst>
              <a:ext uri="{FF2B5EF4-FFF2-40B4-BE49-F238E27FC236}">
                <a16:creationId xmlns:a16="http://schemas.microsoft.com/office/drawing/2014/main" id="{822F8615-68F0-4181-AD14-3186351D652F}"/>
              </a:ext>
            </a:extLst>
          </p:cNvPr>
          <p:cNvSpPr txBox="1"/>
          <p:nvPr/>
        </p:nvSpPr>
        <p:spPr>
          <a:xfrm>
            <a:off x="9488129" y="2188845"/>
            <a:ext cx="8165960" cy="3077766"/>
          </a:xfrm>
          <a:prstGeom prst="rect">
            <a:avLst/>
          </a:prstGeom>
          <a:noFill/>
        </p:spPr>
        <p:txBody>
          <a:bodyPr wrap="square" rtlCol="0">
            <a:spAutoFit/>
          </a:bodyPr>
          <a:lstStyle/>
          <a:p>
            <a:r>
              <a:rPr lang="da-DK" dirty="0"/>
              <a:t>For projekter med fokus på </a:t>
            </a:r>
            <a:r>
              <a:rPr lang="da-DK" b="1" dirty="0"/>
              <a:t>udvikling af klimascenarier</a:t>
            </a:r>
            <a:r>
              <a:rPr lang="da-DK" dirty="0"/>
              <a:t> forventes programmet at føre til: </a:t>
            </a:r>
          </a:p>
          <a:p>
            <a:endParaRPr lang="da-DK" dirty="0"/>
          </a:p>
          <a:p>
            <a:pPr marL="342900" indent="-342900">
              <a:buFont typeface="Wingdings" panose="05000000000000000000" pitchFamily="2" charset="2"/>
              <a:buChar char="Ø"/>
            </a:pPr>
            <a:r>
              <a:rPr lang="da-DK" sz="2000" dirty="0"/>
              <a:t>Et veldokumenteret vidensgrundlag for klimaforandringers samlede betydning for vandmiljøet og vandforvaltningen - f.eks. nedbør og klima, jordbundsforhold, næringsstofafstrømning, retention, nettoafstrømning af næringsstoffer til vandmiljøet, effekter på biologiske indikatorer mm. </a:t>
            </a:r>
          </a:p>
          <a:p>
            <a:pPr marL="342900" indent="-342900">
              <a:buFont typeface="Wingdings" panose="05000000000000000000" pitchFamily="2" charset="2"/>
              <a:buChar char="Ø"/>
            </a:pPr>
            <a:endParaRPr lang="da-DK" sz="2000" dirty="0"/>
          </a:p>
          <a:p>
            <a:pPr marL="342900" indent="-342900">
              <a:buFont typeface="Wingdings" panose="05000000000000000000" pitchFamily="2" charset="2"/>
              <a:buChar char="Ø"/>
            </a:pPr>
            <a:r>
              <a:rPr lang="da-DK" sz="2000" dirty="0"/>
              <a:t>At dokumentere hvorledes der kan tages højde for den nye viden i vandplanlægningen</a:t>
            </a:r>
          </a:p>
        </p:txBody>
      </p:sp>
      <p:sp>
        <p:nvSpPr>
          <p:cNvPr id="25" name="Tekstfelt 24">
            <a:extLst>
              <a:ext uri="{FF2B5EF4-FFF2-40B4-BE49-F238E27FC236}">
                <a16:creationId xmlns:a16="http://schemas.microsoft.com/office/drawing/2014/main" id="{6C3C8B9D-B9D8-6474-11E7-2D17E3554AB7}"/>
              </a:ext>
            </a:extLst>
          </p:cNvPr>
          <p:cNvSpPr txBox="1"/>
          <p:nvPr/>
        </p:nvSpPr>
        <p:spPr>
          <a:xfrm>
            <a:off x="2895600" y="7124700"/>
            <a:ext cx="11002296" cy="2031325"/>
          </a:xfrm>
          <a:prstGeom prst="rect">
            <a:avLst/>
          </a:prstGeom>
          <a:noFill/>
        </p:spPr>
        <p:txBody>
          <a:bodyPr wrap="square">
            <a:spAutoFit/>
          </a:bodyPr>
          <a:lstStyle/>
          <a:p>
            <a:r>
              <a:rPr lang="da-DK" dirty="0"/>
              <a:t>Data og modeller skal så vidt muligt foreligge i åbne, dokumenterede og </a:t>
            </a:r>
            <a:r>
              <a:rPr lang="da-DK" dirty="0" err="1"/>
              <a:t>interoperable</a:t>
            </a:r>
            <a:r>
              <a:rPr lang="da-DK" dirty="0"/>
              <a:t> formater samt lagres i fællesoffentlige databaser og systemer, hvor sådanne findes, således at offentlighedens adgang, </a:t>
            </a:r>
            <a:r>
              <a:rPr lang="da-DK" dirty="0" err="1"/>
              <a:t>efterprøvbarhed</a:t>
            </a:r>
            <a:r>
              <a:rPr lang="da-DK" dirty="0"/>
              <a:t> og myndighedernes ansvarlighed understøttes. </a:t>
            </a:r>
          </a:p>
          <a:p>
            <a:endParaRPr lang="da-DK" dirty="0"/>
          </a:p>
          <a:p>
            <a:r>
              <a:rPr lang="da-DK" dirty="0"/>
              <a:t>Ansøger bør overveje, hvordan forskningsresultaterne kan implementeres. Hvem skal bruge resultaterne? Hvordan sørger ansøger for, det sker – altså hvem skal inddrages i denne proces (myndigheder, organisationer, kystvandråd m.v.). – gerne så specifikt som muligt</a:t>
            </a:r>
          </a:p>
        </p:txBody>
      </p:sp>
    </p:spTree>
    <p:extLst>
      <p:ext uri="{BB962C8B-B14F-4D97-AF65-F5344CB8AC3E}">
        <p14:creationId xmlns:p14="http://schemas.microsoft.com/office/powerpoint/2010/main" val="2952324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yrelsen for Grøn Arealomlægning og Vandmiljø">
  <a:themeElements>
    <a:clrScheme name="SGAV SGAV">
      <a:dk1>
        <a:sysClr val="windowText" lastClr="000000"/>
      </a:dk1>
      <a:lt1>
        <a:sysClr val="window" lastClr="FFFFFF"/>
      </a:lt1>
      <a:dk2>
        <a:srgbClr val="004411"/>
      </a:dk2>
      <a:lt2>
        <a:srgbClr val="FFFDEE"/>
      </a:lt2>
      <a:accent1>
        <a:srgbClr val="086D38"/>
      </a:accent1>
      <a:accent2>
        <a:srgbClr val="FFD500"/>
      </a:accent2>
      <a:accent3>
        <a:srgbClr val="89CFE4"/>
      </a:accent3>
      <a:accent4>
        <a:srgbClr val="4A321B"/>
      </a:accent4>
      <a:accent5>
        <a:srgbClr val="C51718"/>
      </a:accent5>
      <a:accent6>
        <a:srgbClr val="004A5B"/>
      </a:accent6>
      <a:hlink>
        <a:srgbClr val="086D38"/>
      </a:hlink>
      <a:folHlink>
        <a:srgbClr val="086D38"/>
      </a:folHlink>
    </a:clrScheme>
    <a:fontScheme name="Grøn Treparts Ministeriet">
      <a:majorFont>
        <a:latin typeface="Raleway Semi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4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a:defPPr>
      </a:lstStyle>
    </a:txDef>
  </a:objectDefaults>
  <a:extraClrSchemeLst/>
  <a:extLst>
    <a:ext uri="{05A4C25C-085E-4340-85A3-A5531E510DB2}">
      <thm15:themeFamily xmlns:thm15="http://schemas.microsoft.com/office/thememl/2012/main" name="SGAV præsentation.potx" id="{F95E8D7D-99CA-469A-9BED-DFCD2A3AB7D8}" vid="{A7631855-0BBE-4562-82A1-2222C43348F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5C409A2F622DB44AE50052FB7387CC3" ma:contentTypeVersion="1" ma:contentTypeDescription="Opret et nyt dokument." ma:contentTypeScope="" ma:versionID="b8b68851ad2b83602fcc808a9a8c9bfd">
  <xsd:schema xmlns:xsd="http://www.w3.org/2001/XMLSchema" xmlns:xs="http://www.w3.org/2001/XMLSchema" xmlns:p="http://schemas.microsoft.com/office/2006/metadata/properties" xmlns:ns1="http://schemas.microsoft.com/sharepoint/v3" targetNamespace="http://schemas.microsoft.com/office/2006/metadata/properties" ma:root="true" ma:fieldsID="c63bec90b3e5d7ece697825738336c4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xsd:simpleType>
        <xsd:restriction base="dms:Unknown"/>
      </xsd:simpleType>
    </xsd:element>
    <xsd:element name="PublishingExpirationDate" ma:index="9"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ABEF60-3AF8-423A-8C75-5EEA9D4328E4}">
  <ds:schemaRefs>
    <ds:schemaRef ds:uri="http://purl.org/dc/terms/"/>
    <ds:schemaRef ds:uri="http://schemas.microsoft.com/office/2006/metadata/properties"/>
    <ds:schemaRef ds:uri="http://www.w3.org/XML/1998/namespace"/>
    <ds:schemaRef ds:uri="http://schemas.microsoft.com/office/infopath/2007/PartnerControls"/>
    <ds:schemaRef ds:uri="http://purl.org/dc/elements/1.1/"/>
    <ds:schemaRef ds:uri="http://schemas.microsoft.com/office/2006/documentManagement/types"/>
    <ds:schemaRef ds:uri="http://schemas.microsoft.com/sharepoint/v3"/>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0C7B8F6-28C4-4DE5-B86C-9274DDCFE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C18C27-2AC6-441E-9BEA-99A1CDDE8E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2123</TotalTime>
  <Words>2197</Words>
  <Application>Microsoft Office PowerPoint</Application>
  <PresentationFormat>Brugerdefineret</PresentationFormat>
  <Paragraphs>339</Paragraphs>
  <Slides>13</Slides>
  <Notes>0</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13</vt:i4>
      </vt:variant>
    </vt:vector>
  </HeadingPairs>
  <TitlesOfParts>
    <vt:vector size="25" baseType="lpstr">
      <vt:lpstr>Raleway</vt:lpstr>
      <vt:lpstr>Arial Bold</vt:lpstr>
      <vt:lpstr>Wingdings</vt:lpstr>
      <vt:lpstr>Raleway SemiBold</vt:lpstr>
      <vt:lpstr>Raleway Medium</vt:lpstr>
      <vt:lpstr>Courier New</vt:lpstr>
      <vt:lpstr>Arial</vt:lpstr>
      <vt:lpstr>Calibri</vt:lpstr>
      <vt:lpstr>Raleway ExtraBold</vt:lpstr>
      <vt:lpstr>Aptos</vt:lpstr>
      <vt:lpstr>Office Theme</vt:lpstr>
      <vt:lpstr>Styrelsen for Grøn Arealomlægning og Vandmiljø</vt:lpstr>
      <vt:lpstr>Informationsmøde om opslag til  Vandmiljøforskningsprogram 2027-2030</vt:lpstr>
      <vt:lpstr>PowerPoint-præsentation</vt:lpstr>
      <vt:lpstr>PowerPoint-præsentation</vt:lpstr>
      <vt:lpstr>Baggrund –Politisk aftale om forskningsreserven i 2026, delaftale 1</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Skabelon for styregruppemateriale_250320.pptx</dc:title>
  <dc:creator>Laura Raadal Jørgensen</dc:creator>
  <cp:lastModifiedBy>Annette Abildskov</cp:lastModifiedBy>
  <cp:revision>40</cp:revision>
  <cp:lastPrinted>2026-06-24T08:41:48Z</cp:lastPrinted>
  <dcterms:created xsi:type="dcterms:W3CDTF">2006-08-16T00:00:00Z</dcterms:created>
  <dcterms:modified xsi:type="dcterms:W3CDTF">2026-06-24T12:42:05Z</dcterms:modified>
  <dc:identifier>DAGrdGzuM1g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0x010100E5C409A2F622DB44AE50052FB7387CC3</vt:lpwstr>
  </property>
</Properties>
</file>